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57" r:id="rId4"/>
    <p:sldId id="270" r:id="rId5"/>
    <p:sldId id="269" r:id="rId6"/>
    <p:sldId id="279" r:id="rId7"/>
    <p:sldId id="291" r:id="rId8"/>
    <p:sldId id="281" r:id="rId9"/>
    <p:sldId id="282" r:id="rId10"/>
    <p:sldId id="283" r:id="rId11"/>
    <p:sldId id="284" r:id="rId12"/>
    <p:sldId id="265" r:id="rId13"/>
    <p:sldId id="292" r:id="rId14"/>
    <p:sldId id="272" r:id="rId15"/>
    <p:sldId id="274" r:id="rId16"/>
    <p:sldId id="293" r:id="rId17"/>
    <p:sldId id="296" r:id="rId18"/>
    <p:sldId id="271" r:id="rId19"/>
    <p:sldId id="276" r:id="rId20"/>
    <p:sldId id="298" r:id="rId21"/>
    <p:sldId id="297" r:id="rId22"/>
    <p:sldId id="29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855"/>
    <a:srgbClr val="159898"/>
    <a:srgbClr val="F1BFC9"/>
    <a:srgbClr val="A0F4F2"/>
    <a:srgbClr val="148EDC"/>
    <a:srgbClr val="FFFFFF"/>
    <a:srgbClr val="A64CA6"/>
    <a:srgbClr val="DF6F84"/>
    <a:srgbClr val="D8E1F1"/>
    <a:srgbClr val="E66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94660"/>
  </p:normalViewPr>
  <p:slideViewPr>
    <p:cSldViewPr snapToGrid="0">
      <p:cViewPr varScale="1">
        <p:scale>
          <a:sx n="71" d="100"/>
          <a:sy n="71" d="100"/>
        </p:scale>
        <p:origin x="4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SHAI%20Level%202\Kmeans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>
                <a:solidFill>
                  <a:srgbClr val="032855"/>
                </a:solidFill>
                <a:latin typeface="Comic Sans MS" panose="030F0702030302020204" pitchFamily="66" charset="0"/>
              </a:rPr>
              <a:t>K-</a:t>
            </a:r>
            <a:r>
              <a:rPr lang="fr-FR" dirty="0" err="1">
                <a:solidFill>
                  <a:srgbClr val="032855"/>
                </a:solidFill>
                <a:latin typeface="Comic Sans MS" panose="030F0702030302020204" pitchFamily="66" charset="0"/>
              </a:rPr>
              <a:t>means</a:t>
            </a:r>
            <a:r>
              <a:rPr lang="fr-FR" dirty="0">
                <a:solidFill>
                  <a:srgbClr val="032855"/>
                </a:solidFill>
                <a:latin typeface="Comic Sans MS" panose="030F0702030302020204" pitchFamily="66" charset="0"/>
              </a:rPr>
              <a:t> Clustering </a:t>
            </a:r>
            <a:r>
              <a:rPr lang="fr-FR" dirty="0" err="1">
                <a:solidFill>
                  <a:srgbClr val="032855"/>
                </a:solidFill>
                <a:latin typeface="Comic Sans MS" panose="030F0702030302020204" pitchFamily="66" charset="0"/>
              </a:rPr>
              <a:t>Results</a:t>
            </a:r>
            <a:r>
              <a:rPr lang="fr-FR" dirty="0">
                <a:solidFill>
                  <a:srgbClr val="032855"/>
                </a:solidFill>
                <a:latin typeface="Comic Sans MS" panose="030F0702030302020204" pitchFamily="66" charset="0"/>
              </a:rPr>
              <a:t> (04 Clusters)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2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1E3-45DB-87FD-4E439A37459A}"/>
              </c:ext>
            </c:extLst>
          </c:dPt>
          <c:dPt>
            <c:idx val="1"/>
            <c:bubble3D val="0"/>
            <c:spPr>
              <a:solidFill>
                <a:srgbClr val="C9C9C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1E3-45DB-87FD-4E439A37459A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11E3-45DB-87FD-4E439A37459A}"/>
              </c:ext>
            </c:extLst>
          </c:dPt>
          <c:dPt>
            <c:idx val="3"/>
            <c:bubble3D val="0"/>
            <c:spPr>
              <a:solidFill>
                <a:srgbClr val="159898"/>
              </a:solidFill>
              <a:ln>
                <a:solidFill>
                  <a:srgbClr val="159898"/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rgbClr val="159898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1E3-45DB-87FD-4E439A37459A}"/>
              </c:ext>
            </c:extLst>
          </c:dPt>
          <c:dPt>
            <c:idx val="4"/>
            <c:bubble3D val="0"/>
            <c:spPr>
              <a:solidFill>
                <a:srgbClr val="03285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11E3-45DB-87FD-4E439A37459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1E3-45DB-87FD-4E439A3745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1E3-45DB-87FD-4E439A37459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1E3-45DB-87FD-4E439A37459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1E3-45DB-87FD-4E439A37459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1E3-45DB-87FD-4E439A37459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Feuil1!$B$3:$F$3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E3-45DB-87FD-4E439A37459A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C-11E3-45DB-87FD-4E439A3745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E-11E3-45DB-87FD-4E439A3745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0-11E3-45DB-87FD-4E439A3745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2-11E3-45DB-87FD-4E439A37459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4-11E3-45DB-87FD-4E439A37459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11E3-45DB-87FD-4E439A3745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11E3-45DB-87FD-4E439A37459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11E3-45DB-87FD-4E439A37459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11E3-45DB-87FD-4E439A37459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11E3-45DB-87FD-4E439A37459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Feuil1!$B$4:$F$4</c:f>
              <c:numCache>
                <c:formatCode>General</c:formatCode>
                <c:ptCount val="5"/>
                <c:pt idx="1">
                  <c:v>4516</c:v>
                </c:pt>
                <c:pt idx="2">
                  <c:v>2244</c:v>
                </c:pt>
                <c:pt idx="3">
                  <c:v>1276</c:v>
                </c:pt>
                <c:pt idx="4">
                  <c:v>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11E3-45DB-87FD-4E439A37459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5942-FDFF-4674-8BF8-1E5464D877AC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62A1E-8683-4C40-A220-1C9D3F9A8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1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62A1E-8683-4C40-A220-1C9D3F9A82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A346-59F0-C3E6-43AA-BECD7CFA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A240F-3E09-5D0D-26B7-93FBA3326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40DDCA-E6DB-6C3C-2415-D57A523A5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5832-8E80-28C1-63E5-F27D7DD50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62A1E-8683-4C40-A220-1C9D3F9A82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2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07CC-BBD4-F692-0996-02EF4756F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6B8DE-01B0-5A9C-D9B4-6D2B2CF60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DF59-3712-4FDC-89E1-8107D9A9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AF669-BA0A-7A09-9E60-7576192C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B2DFE-257E-C572-2AE6-3550929E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E275-B3AE-ADEF-562E-E48E8E21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759D3-F5D7-AE97-8615-031DA410B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2A9E9-8CED-7324-65C6-53FE564C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972E8-FC20-747F-8294-6A5EEE07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70E9B-0525-6934-76E8-59C75E7B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5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846505-1BDB-8324-D6ED-A6607FD51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4160F-848E-2F73-616D-99D529ABF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1C85-61B5-49FC-8A03-4A2ADFF9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1D4B-66E3-A960-7F5A-FC023FCF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1CCF6-B211-5FCB-F1D4-1536B0AD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7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473F-603B-ED28-FCCC-967C07BE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A9529-F68C-0854-8C54-444666741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524B7-CC2F-4B05-4587-D27C8923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64380-D639-7DA3-00E3-F158321A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EDFF1-92C7-2C92-FF48-6BA82A9D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4E87-688E-367F-D75D-4FD7544D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D8C74-D6E7-D83F-08C6-CB69DB973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DD50C-2A43-F442-F810-EC281AED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FE810-7A53-7038-A60A-808356BE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24D28-9CE2-A984-8BDC-2802690F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1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E9AD-5C32-65F4-3A28-1EDA8C65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B3227-31CB-293A-C3D7-BD1226D8D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DB2C8-86EF-AB09-F91B-65EA8170C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176DC-24AC-72F1-E9C0-1A3A916E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5FD06-A3C0-BC2F-9720-0E657CE6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F7402-3BA7-CD72-7811-DA96A5DE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489B-E98A-991B-3C1D-7EEE5C48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46D03-F3C1-E6C9-C25D-AD4A6E27F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BCCED-F6B5-6D2D-02E1-4C9610865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D90CE-C998-1AA5-3AC8-9D35DDE39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8C844-C4F5-2948-7B07-3C3D18D06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21D38-D65A-B421-BA44-DD4113D4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82EEF-165F-0BA0-D63F-A78A16DB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315C3-418D-EE4D-F76E-4BAB0F78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2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9926-E55F-F7A0-B1C4-00C221F4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6CE1D-700E-5226-C880-32118053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E374E-8226-778C-F3B9-F6B391DA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C5120-718A-93B7-126A-3D66B294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6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E021D-E012-6C15-421C-437DE36E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0822C-F374-C729-EACB-EE56D5BB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8BFC-40E4-482A-418E-38F02F7E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5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54CD9-5DF9-7F3F-328A-572D3468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69E28-B692-1DD9-61F7-B4DB5707D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6ECF1-82CD-87B5-082C-FDAC7F1FF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0CA1B-AAA6-EA1E-7F54-A23B9ACF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9A7B4-0AD8-6948-541D-49B936EC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3C623-6EC3-533D-F5D9-5A5632EB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47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6669-6DE8-E482-818F-96F165A5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44A739-E018-4BA1-3F72-C8711A44A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F64A4-D32A-73D6-6CFF-DFEA13E2B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4098F-34CF-8539-99A3-3C6BA000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47B44-CFE1-D30D-81A9-55B5324A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B3C36-9915-3BDA-D20E-01AB60DE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2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534E6-70F8-F7AA-BAC4-F2A01DC8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E21BC-DD1E-CF0C-D61F-767D35FD7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2318-D5E5-E6CC-92E1-7BF9DB038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15BE-FE0E-4441-8C0E-B91225993D7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F7444-C544-C8B3-857F-0CF25148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DDF0-B3C7-305F-DE49-A34832366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14E7B-8217-4F92-9541-605E34D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jpeg"/><Relationship Id="rId10" Type="http://schemas.openxmlformats.org/officeDocument/2006/relationships/image" Target="../media/image3.png"/><Relationship Id="rId4" Type="http://schemas.openxmlformats.org/officeDocument/2006/relationships/image" Target="../media/image23.jpe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3.wdp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9.wdp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0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3D3E-C1C0-AD12-E88E-DCA613473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Customer Segmentation for Marketing Strategy </a:t>
            </a:r>
            <a:endParaRPr lang="en-US" dirty="0">
              <a:solidFill>
                <a:srgbClr val="03285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EFDFD-EADD-D336-9DE0-C438C0B51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159898"/>
                </a:solidFill>
              </a:rPr>
              <a:t>Ayah Abu </a:t>
            </a:r>
            <a:r>
              <a:rPr lang="en-US" dirty="0" err="1">
                <a:solidFill>
                  <a:srgbClr val="159898"/>
                </a:solidFill>
              </a:rPr>
              <a:t>Thib</a:t>
            </a:r>
            <a:r>
              <a:rPr lang="en-US" dirty="0">
                <a:solidFill>
                  <a:srgbClr val="159898"/>
                </a:solidFill>
              </a:rPr>
              <a:t> , Amjad </a:t>
            </a:r>
            <a:r>
              <a:rPr lang="en-US" dirty="0" err="1">
                <a:solidFill>
                  <a:srgbClr val="159898"/>
                </a:solidFill>
              </a:rPr>
              <a:t>Abderrahmane</a:t>
            </a:r>
            <a:r>
              <a:rPr lang="en-US" dirty="0">
                <a:solidFill>
                  <a:srgbClr val="159898"/>
                </a:solidFill>
              </a:rPr>
              <a:t> , Ashraf </a:t>
            </a:r>
            <a:r>
              <a:rPr lang="en-US" dirty="0" err="1">
                <a:solidFill>
                  <a:srgbClr val="159898"/>
                </a:solidFill>
              </a:rPr>
              <a:t>Abdulkhaliq</a:t>
            </a:r>
            <a:endParaRPr lang="en-US" dirty="0">
              <a:solidFill>
                <a:srgbClr val="159898"/>
              </a:solidFill>
            </a:endParaRPr>
          </a:p>
          <a:p>
            <a:r>
              <a:rPr lang="en-US" sz="2400" b="1" dirty="0">
                <a:solidFill>
                  <a:srgbClr val="03285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Supervisor: </a:t>
            </a:r>
            <a:r>
              <a:rPr lang="en-US" b="1" dirty="0">
                <a:solidFill>
                  <a:srgbClr val="032855"/>
                </a:solidFill>
              </a:rPr>
              <a:t>Hussain Salih </a:t>
            </a:r>
          </a:p>
          <a:p>
            <a:endParaRPr lang="en-US" dirty="0"/>
          </a:p>
        </p:txBody>
      </p:sp>
      <p:pic>
        <p:nvPicPr>
          <p:cNvPr id="2054" name="Picture 6" descr="Photo 3d rendering robot hand holding credit card">
            <a:extLst>
              <a:ext uri="{FF2B5EF4-FFF2-40B4-BE49-F238E27FC236}">
                <a16:creationId xmlns:a16="http://schemas.microsoft.com/office/drawing/2014/main" id="{84FD51BD-C577-E6A5-29F8-F02A11167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2" b="89688" l="9744" r="99681">
                        <a14:foregroundMark x1="89936" y1="63549" x2="97923" y2="68825"/>
                        <a14:foregroundMark x1="97923" y1="68825" x2="88498" y2="65468"/>
                        <a14:foregroundMark x1="88498" y1="65468" x2="96645" y2="73381"/>
                        <a14:foregroundMark x1="96645" y1="73381" x2="90415" y2="70264"/>
                        <a14:foregroundMark x1="91853" y1="66187" x2="98403" y2="55396"/>
                        <a14:foregroundMark x1="98403" y1="55396" x2="99681" y2="54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00" b="12261"/>
          <a:stretch/>
        </p:blipFill>
        <p:spPr bwMode="auto">
          <a:xfrm>
            <a:off x="6516546" y="4632325"/>
            <a:ext cx="5675453" cy="219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oto 3d businessman flying on credit card on a white background">
            <a:extLst>
              <a:ext uri="{FF2B5EF4-FFF2-40B4-BE49-F238E27FC236}">
                <a16:creationId xmlns:a16="http://schemas.microsoft.com/office/drawing/2014/main" id="{EFA448F5-F2F7-1F45-CFE0-6A9F0EEEA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45" b="89813" l="9904" r="89936">
                        <a14:foregroundMark x1="54313" y1="6445" x2="49840" y2="9563"/>
                        <a14:foregroundMark x1="60224" y1="88358" x2="65016" y2="88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2" r="11901" b="6802"/>
          <a:stretch/>
        </p:blipFill>
        <p:spPr bwMode="auto">
          <a:xfrm>
            <a:off x="0" y="2558343"/>
            <a:ext cx="3946967" cy="426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0893E-A11D-58D8-CEDA-7AD400D24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40" y="4004704"/>
            <a:ext cx="1758106" cy="15592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059B3A-6290-E648-C6EE-9B4B053694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88622"/>
          <a:stretch/>
        </p:blipFill>
        <p:spPr>
          <a:xfrm>
            <a:off x="6429224" y="4776034"/>
            <a:ext cx="715347" cy="2010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0A894-37F9-BCBE-5A9F-B2A287DA15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31837" t="40810" r="58367"/>
          <a:stretch/>
        </p:blipFill>
        <p:spPr>
          <a:xfrm>
            <a:off x="10832840" y="2501025"/>
            <a:ext cx="1194318" cy="24521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38E9E3-29F9-66A4-9C98-8A95D15D98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60526" t="75457" r="-4684" b="-3385"/>
          <a:stretch/>
        </p:blipFill>
        <p:spPr>
          <a:xfrm>
            <a:off x="8136294" y="476590"/>
            <a:ext cx="4366727" cy="958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85A482-7D01-1F14-DB7D-D587FB82FC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93307" y="104859"/>
            <a:ext cx="4267195" cy="11892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4A4C7D-29F0-4B9D-0B3F-FBF4014A1D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44199" t="79462" r="41381"/>
          <a:stretch/>
        </p:blipFill>
        <p:spPr>
          <a:xfrm>
            <a:off x="4252422" y="5345207"/>
            <a:ext cx="1758106" cy="850863"/>
          </a:xfrm>
          <a:prstGeom prst="rect">
            <a:avLst/>
          </a:prstGeom>
        </p:spPr>
      </p:pic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5B5A0ED6-61AB-8642-7DB5-00C88F87F0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4525346" y="1"/>
            <a:ext cx="3228393" cy="18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8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9682FF8-8BC3-A165-7E89-A6C2F3DC23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1B134F1-CC2F-D5C0-BBC0-B6EEC086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4100" name="Picture 4" descr="Free photo robot with a tick symbol">
            <a:extLst>
              <a:ext uri="{FF2B5EF4-FFF2-40B4-BE49-F238E27FC236}">
                <a16:creationId xmlns:a16="http://schemas.microsoft.com/office/drawing/2014/main" id="{709F9481-9EF9-BFEF-2AAF-20BECAF67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r="11840"/>
          <a:stretch/>
        </p:blipFill>
        <p:spPr bwMode="auto">
          <a:xfrm>
            <a:off x="257695" y="2332653"/>
            <a:ext cx="2763648" cy="28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K-Means Clustering From Scratch in Python [Algorithm Explained] - AskPyth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9949" r="8328" b="6395"/>
          <a:stretch/>
        </p:blipFill>
        <p:spPr bwMode="auto">
          <a:xfrm>
            <a:off x="3354891" y="2164939"/>
            <a:ext cx="627950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4113">
            <a:extLst>
              <a:ext uri="{FF2B5EF4-FFF2-40B4-BE49-F238E27FC236}">
                <a16:creationId xmlns:a16="http://schemas.microsoft.com/office/drawing/2014/main" id="{376694F4-BA2B-C2E9-DAED-7AA5F4DC98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8121" r="54156"/>
          <a:stretch/>
        </p:blipFill>
        <p:spPr>
          <a:xfrm>
            <a:off x="56965" y="139130"/>
            <a:ext cx="5130855" cy="906381"/>
          </a:xfrm>
          <a:prstGeom prst="rect">
            <a:avLst/>
          </a:prstGeom>
        </p:spPr>
      </p:pic>
      <p:pic>
        <p:nvPicPr>
          <p:cNvPr id="4115" name="Picture 4114">
            <a:extLst>
              <a:ext uri="{FF2B5EF4-FFF2-40B4-BE49-F238E27FC236}">
                <a16:creationId xmlns:a16="http://schemas.microsoft.com/office/drawing/2014/main" id="{0B09427B-382E-AB29-1F19-A2F256C682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</a:blip>
          <a:srcRect l="60918" t="-2" b="77918"/>
          <a:stretch/>
        </p:blipFill>
        <p:spPr>
          <a:xfrm>
            <a:off x="3823838" y="6036908"/>
            <a:ext cx="3688423" cy="769194"/>
          </a:xfrm>
          <a:prstGeom prst="rect">
            <a:avLst/>
          </a:prstGeom>
        </p:spPr>
      </p:pic>
      <p:pic>
        <p:nvPicPr>
          <p:cNvPr id="4116" name="Picture 4115">
            <a:extLst>
              <a:ext uri="{FF2B5EF4-FFF2-40B4-BE49-F238E27FC236}">
                <a16:creationId xmlns:a16="http://schemas.microsoft.com/office/drawing/2014/main" id="{E42B53A9-AEA2-5B32-154F-6722769D9E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70000" contrast="-70000"/>
          </a:blip>
          <a:srcRect l="88622"/>
          <a:stretch/>
        </p:blipFill>
        <p:spPr>
          <a:xfrm>
            <a:off x="10878992" y="778413"/>
            <a:ext cx="836645" cy="2551923"/>
          </a:xfrm>
          <a:prstGeom prst="rect">
            <a:avLst/>
          </a:prstGeom>
        </p:spPr>
      </p:pic>
      <p:sp>
        <p:nvSpPr>
          <p:cNvPr id="4119" name="Title 1">
            <a:extLst>
              <a:ext uri="{FF2B5EF4-FFF2-40B4-BE49-F238E27FC236}">
                <a16:creationId xmlns:a16="http://schemas.microsoft.com/office/drawing/2014/main" id="{7F0A4868-AB9C-EC50-D73B-A9F6AEFE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3110"/>
            <a:ext cx="12192000" cy="1325563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12000" b="1" i="0" dirty="0">
                <a:ln>
                  <a:solidFill>
                    <a:srgbClr val="159898"/>
                  </a:solidFill>
                </a:ln>
                <a:solidFill>
                  <a:srgbClr val="032855"/>
                </a:solidFill>
                <a:effectLst/>
                <a:latin typeface="Google Sans"/>
              </a:rPr>
              <a:t>K-means</a:t>
            </a:r>
            <a:endParaRPr lang="en-US" sz="12000" dirty="0">
              <a:ln>
                <a:solidFill>
                  <a:srgbClr val="159898"/>
                </a:solidFill>
              </a:ln>
              <a:solidFill>
                <a:srgbClr val="032855"/>
              </a:solidFill>
              <a:effectLst/>
            </a:endParaRPr>
          </a:p>
        </p:txBody>
      </p:sp>
      <p:pic>
        <p:nvPicPr>
          <p:cNvPr id="4120" name="Picture 4119">
            <a:extLst>
              <a:ext uri="{FF2B5EF4-FFF2-40B4-BE49-F238E27FC236}">
                <a16:creationId xmlns:a16="http://schemas.microsoft.com/office/drawing/2014/main" id="{3EBDC5F4-9B95-7953-5305-7C9BC71CAC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95" y="1923357"/>
            <a:ext cx="1758106" cy="1559229"/>
          </a:xfrm>
          <a:prstGeom prst="rect">
            <a:avLst/>
          </a:prstGeom>
        </p:spPr>
      </p:pic>
      <p:pic>
        <p:nvPicPr>
          <p:cNvPr id="4121" name="Picture 4120">
            <a:extLst>
              <a:ext uri="{FF2B5EF4-FFF2-40B4-BE49-F238E27FC236}">
                <a16:creationId xmlns:a16="http://schemas.microsoft.com/office/drawing/2014/main" id="{DABA90B6-74C7-1CF6-75EB-E2030B1753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6755" t="78121" r="73264"/>
          <a:stretch/>
        </p:blipFill>
        <p:spPr>
          <a:xfrm>
            <a:off x="2399437" y="5859729"/>
            <a:ext cx="1183577" cy="906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FC4C0-083D-006B-529E-F6DE850E768E}"/>
              </a:ext>
            </a:extLst>
          </p:cNvPr>
          <p:cNvSpPr txBox="1"/>
          <p:nvPr/>
        </p:nvSpPr>
        <p:spPr>
          <a:xfrm>
            <a:off x="4900906" y="311500"/>
            <a:ext cx="2611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2855"/>
                </a:solidFill>
              </a:rPr>
              <a:t>First Experiment </a:t>
            </a:r>
          </a:p>
        </p:txBody>
      </p:sp>
    </p:spTree>
    <p:extLst>
      <p:ext uri="{BB962C8B-B14F-4D97-AF65-F5344CB8AC3E}">
        <p14:creationId xmlns:p14="http://schemas.microsoft.com/office/powerpoint/2010/main" val="107236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BB9F-B0B6-06B8-1722-E1FE39C5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Determining Optimal </a:t>
            </a:r>
            <a:r>
              <a:rPr lang="en-US" b="1" i="0" dirty="0">
                <a:solidFill>
                  <a:srgbClr val="159898"/>
                </a:solidFill>
                <a:effectLst/>
                <a:latin typeface="Google Sans"/>
              </a:rPr>
              <a:t>Clusters </a:t>
            </a:r>
            <a:r>
              <a:rPr lang="en-US" sz="2000" b="1" i="0" dirty="0">
                <a:solidFill>
                  <a:srgbClr val="032855"/>
                </a:solidFill>
                <a:effectLst/>
                <a:latin typeface="Google Sans"/>
              </a:rPr>
              <a:t>(Elbow Method)</a:t>
            </a:r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85A9C85-72A0-E6DC-3255-39F8C61C36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A45D81A-5134-B5B1-43B5-FF36D17FF0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7172" name="Picture 4" descr="Photo white background simple background realistic holding long sleeves">
            <a:extLst>
              <a:ext uri="{FF2B5EF4-FFF2-40B4-BE49-F238E27FC236}">
                <a16:creationId xmlns:a16="http://schemas.microsoft.com/office/drawing/2014/main" id="{CCFE405D-2699-E737-E5CA-24FBDBC0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96" y="2323322"/>
            <a:ext cx="3719803" cy="45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02;p19">
            <a:extLst>
              <a:ext uri="{FF2B5EF4-FFF2-40B4-BE49-F238E27FC236}">
                <a16:creationId xmlns:a16="http://schemas.microsoft.com/office/drawing/2014/main" id="{3E9E82F3-7025-2459-1D7C-8CF450BCC1D6}"/>
              </a:ext>
            </a:extLst>
          </p:cNvPr>
          <p:cNvSpPr/>
          <p:nvPr/>
        </p:nvSpPr>
        <p:spPr>
          <a:xfrm>
            <a:off x="838200" y="1846659"/>
            <a:ext cx="7717971" cy="3577675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F3CCDE-DACA-6DAD-739F-A84BD1DA57A2}"/>
              </a:ext>
            </a:extLst>
          </p:cNvPr>
          <p:cNvSpPr txBox="1">
            <a:spLocks/>
          </p:cNvSpPr>
          <p:nvPr/>
        </p:nvSpPr>
        <p:spPr>
          <a:xfrm>
            <a:off x="847530" y="1999196"/>
            <a:ext cx="81751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32855"/>
                </a:solidFill>
                <a:latin typeface="Google Sans"/>
              </a:rPr>
              <a:t>WCSS (Within-Cluster Sum of Squares):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32855"/>
                </a:solidFill>
                <a:latin typeface="Google Sans"/>
              </a:rPr>
              <a:t> Measures cluster compactness.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32855"/>
                </a:solidFill>
                <a:latin typeface="Google Sans"/>
              </a:rPr>
              <a:t>Elbow Method Plot:</a:t>
            </a:r>
            <a:r>
              <a:rPr lang="en-US" sz="2400" dirty="0">
                <a:solidFill>
                  <a:srgbClr val="032855"/>
                </a:solidFill>
                <a:latin typeface="Google Sans"/>
              </a:rPr>
              <a:t> 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32855"/>
                </a:solidFill>
                <a:latin typeface="Google Sans"/>
              </a:rPr>
              <a:t>Shows WCSS for different cluster numbers.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032855"/>
                </a:solidFill>
                <a:latin typeface="Google Sans"/>
              </a:rPr>
              <a:t>Justification: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32855"/>
                </a:solidFill>
                <a:latin typeface="Google Sans"/>
              </a:rPr>
              <a:t> Choose the number of clusters where the WCSS curve bends sharply.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328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1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E81BC-4127-5217-2666-BF4A1EA30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7FDB-0C20-097D-387A-648DDBE9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Evaluation Metrics </a:t>
            </a:r>
            <a:r>
              <a:rPr lang="en-US" sz="2400" b="1" i="0" dirty="0">
                <a:solidFill>
                  <a:srgbClr val="032855"/>
                </a:solidFill>
                <a:effectLst/>
                <a:latin typeface="Google Sans"/>
              </a:rPr>
              <a:t>(Silhouette Score)</a:t>
            </a:r>
            <a:endParaRPr lang="en-US" dirty="0">
              <a:solidFill>
                <a:srgbClr val="03285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64A6-814B-F83D-8DBA-E0888ADF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Assessing Cluster Quality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Silhouette Score:</a:t>
            </a: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 Measures cluster cohesion and separation (1 = good, -1 = bad).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Silhouette Score Plot:</a:t>
            </a: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 Distribution of silhouette scores for each data point.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32855"/>
                </a:solidFill>
                <a:effectLst/>
                <a:latin typeface="Google Sans"/>
              </a:rPr>
              <a:t>Interpretati</a:t>
            </a: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 (e.g., 0.5 might indicate good clustering).</a:t>
            </a:r>
          </a:p>
          <a:p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6235375-B660-66BB-D2B2-8B66F37A7E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4B9553B-1C1A-A637-C3EC-95DFCED019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6" name="Picture 4" descr="Person surfing above a credit card">
            <a:extLst>
              <a:ext uri="{FF2B5EF4-FFF2-40B4-BE49-F238E27FC236}">
                <a16:creationId xmlns:a16="http://schemas.microsoft.com/office/drawing/2014/main" id="{5D755242-7164-ACBF-3CC7-DD21D436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1" b="95808" l="6390" r="89617">
                        <a14:foregroundMark x1="45048" y1="9182" x2="47284" y2="8782"/>
                        <a14:foregroundMark x1="41374" y1="4790" x2="43450" y2="4990"/>
                        <a14:foregroundMark x1="17252" y1="70459" x2="62939" y2="83832"/>
                        <a14:foregroundMark x1="62939" y1="83832" x2="77636" y2="82435"/>
                        <a14:foregroundMark x1="77636" y1="82435" x2="82268" y2="72854"/>
                        <a14:foregroundMark x1="82268" y1="72854" x2="72843" y2="68263"/>
                        <a14:foregroundMark x1="72843" y1="68263" x2="68690" y2="80040"/>
                        <a14:foregroundMark x1="68690" y1="80040" x2="77636" y2="82635"/>
                        <a14:foregroundMark x1="77636" y1="82635" x2="71565" y2="92415"/>
                        <a14:foregroundMark x1="71565" y1="92415" x2="80990" y2="85629"/>
                        <a14:foregroundMark x1="80990" y1="85629" x2="6390" y2="74850"/>
                        <a14:foregroundMark x1="6390" y1="74850" x2="15016" y2="78842"/>
                        <a14:foregroundMark x1="15016" y1="78842" x2="15335" y2="78842"/>
                        <a14:foregroundMark x1="10064" y1="78643" x2="21885" y2="77844"/>
                        <a14:foregroundMark x1="21885" y1="77844" x2="11661" y2="68862"/>
                        <a14:foregroundMark x1="11661" y1="68862" x2="18690" y2="80040"/>
                        <a14:foregroundMark x1="18690" y1="80040" x2="68530" y2="76248"/>
                        <a14:foregroundMark x1="68530" y1="76248" x2="76997" y2="67465"/>
                        <a14:foregroundMark x1="76997" y1="67465" x2="84345" y2="77645"/>
                        <a14:foregroundMark x1="84345" y1="77645" x2="78275" y2="87425"/>
                        <a14:foregroundMark x1="78275" y1="87425" x2="85304" y2="73253"/>
                        <a14:foregroundMark x1="85304" y1="73253" x2="80990" y2="65669"/>
                        <a14:foregroundMark x1="78754" y1="66667" x2="86901" y2="69860"/>
                        <a14:foregroundMark x1="86901" y1="69860" x2="87220" y2="71457"/>
                        <a14:foregroundMark x1="77636" y1="66866" x2="89776" y2="68263"/>
                        <a14:foregroundMark x1="89776" y1="68263" x2="80192" y2="95808"/>
                        <a14:foregroundMark x1="80192" y1="95808" x2="85144" y2="78443"/>
                        <a14:foregroundMark x1="85144" y1="78443" x2="83227" y2="88423"/>
                        <a14:foregroundMark x1="83227" y1="88423" x2="81470" y2="87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616" y="3961630"/>
            <a:ext cx="3462154" cy="303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A0402-11C2-84C3-2A4C-24CAA1F30B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88622"/>
          <a:stretch/>
        </p:blipFill>
        <p:spPr>
          <a:xfrm>
            <a:off x="11095139" y="2249651"/>
            <a:ext cx="836645" cy="2551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64A91-E960-7CF4-D877-A49641A13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31837" t="40810" r="58367" b="31137"/>
          <a:stretch/>
        </p:blipFill>
        <p:spPr>
          <a:xfrm>
            <a:off x="7846322" y="5056465"/>
            <a:ext cx="1194318" cy="1162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96EE-4002-1419-5D41-D849D52E18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60526" t="75457" r="-4684" b="-3385"/>
          <a:stretch/>
        </p:blipFill>
        <p:spPr>
          <a:xfrm>
            <a:off x="7825273" y="614406"/>
            <a:ext cx="4366727" cy="958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48686-8FB4-4A2A-8617-0160F4F253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44199" t="79462" r="41381"/>
          <a:stretch/>
        </p:blipFill>
        <p:spPr>
          <a:xfrm>
            <a:off x="4252422" y="5345207"/>
            <a:ext cx="1758106" cy="8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0248E-AECF-AC53-1B37-10234C8C1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3086D84-EBAB-1782-5BE1-679FC7170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8" name="Image 3">
            <a:extLst>
              <a:ext uri="{FF2B5EF4-FFF2-40B4-BE49-F238E27FC236}">
                <a16:creationId xmlns:a16="http://schemas.microsoft.com/office/drawing/2014/main" id="{CBD32645-0BD7-3928-92AB-11D5F271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3" y="1056367"/>
            <a:ext cx="6107200" cy="4745266"/>
          </a:xfrm>
          <a:prstGeom prst="rect">
            <a:avLst/>
          </a:prstGeom>
        </p:spPr>
      </p:pic>
      <p:sp>
        <p:nvSpPr>
          <p:cNvPr id="10" name="Google Shape;302;p19">
            <a:extLst>
              <a:ext uri="{FF2B5EF4-FFF2-40B4-BE49-F238E27FC236}">
                <a16:creationId xmlns:a16="http://schemas.microsoft.com/office/drawing/2014/main" id="{FCB5CFC5-9920-AA42-075B-7C3B29A56ED1}"/>
              </a:ext>
            </a:extLst>
          </p:cNvPr>
          <p:cNvSpPr/>
          <p:nvPr/>
        </p:nvSpPr>
        <p:spPr>
          <a:xfrm>
            <a:off x="1041918" y="363896"/>
            <a:ext cx="10119936" cy="5803642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0D85D-1C2D-20E7-A9F9-D995476FC1B4}"/>
              </a:ext>
            </a:extLst>
          </p:cNvPr>
          <p:cNvSpPr txBox="1"/>
          <p:nvPr/>
        </p:nvSpPr>
        <p:spPr>
          <a:xfrm>
            <a:off x="1030146" y="1884785"/>
            <a:ext cx="356662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K</a:t>
            </a:r>
            <a:r>
              <a:rPr kumimoji="0" lang="ar-JO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means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32855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Results</a:t>
            </a:r>
            <a:endParaRPr lang="en-US" sz="4000" dirty="0">
              <a:solidFill>
                <a:srgbClr val="032855"/>
              </a:solidFill>
            </a:endParaRPr>
          </a:p>
        </p:txBody>
      </p:sp>
      <p:grpSp>
        <p:nvGrpSpPr>
          <p:cNvPr id="15" name="Google Shape;1393;p37">
            <a:extLst>
              <a:ext uri="{FF2B5EF4-FFF2-40B4-BE49-F238E27FC236}">
                <a16:creationId xmlns:a16="http://schemas.microsoft.com/office/drawing/2014/main" id="{0E38172F-273C-4997-3095-8172F629F2BD}"/>
              </a:ext>
            </a:extLst>
          </p:cNvPr>
          <p:cNvGrpSpPr/>
          <p:nvPr/>
        </p:nvGrpSpPr>
        <p:grpSpPr>
          <a:xfrm>
            <a:off x="3445044" y="5566785"/>
            <a:ext cx="477123" cy="476620"/>
            <a:chOff x="1891500" y="4120350"/>
            <a:chExt cx="830791" cy="829914"/>
          </a:xfrm>
        </p:grpSpPr>
        <p:sp>
          <p:nvSpPr>
            <p:cNvPr id="16" name="Google Shape;1394;p37">
              <a:extLst>
                <a:ext uri="{FF2B5EF4-FFF2-40B4-BE49-F238E27FC236}">
                  <a16:creationId xmlns:a16="http://schemas.microsoft.com/office/drawing/2014/main" id="{D663BA11-F309-1481-CF58-F85616887E92}"/>
                </a:ext>
              </a:extLst>
            </p:cNvPr>
            <p:cNvSpPr/>
            <p:nvPr/>
          </p:nvSpPr>
          <p:spPr>
            <a:xfrm>
              <a:off x="1926970" y="4154864"/>
              <a:ext cx="759852" cy="760888"/>
            </a:xfrm>
            <a:custGeom>
              <a:avLst/>
              <a:gdLst/>
              <a:ahLst/>
              <a:cxnLst/>
              <a:rect l="l" t="t" r="r" b="b"/>
              <a:pathLst>
                <a:path w="9533" h="9546" extrusionOk="0">
                  <a:moveTo>
                    <a:pt x="4767" y="1"/>
                  </a:moveTo>
                  <a:cubicBezTo>
                    <a:pt x="2132" y="1"/>
                    <a:pt x="0" y="2145"/>
                    <a:pt x="0" y="4779"/>
                  </a:cubicBezTo>
                  <a:cubicBezTo>
                    <a:pt x="0" y="7413"/>
                    <a:pt x="2132" y="9545"/>
                    <a:pt x="4767" y="9545"/>
                  </a:cubicBezTo>
                  <a:cubicBezTo>
                    <a:pt x="7401" y="9545"/>
                    <a:pt x="9533" y="7413"/>
                    <a:pt x="9533" y="4779"/>
                  </a:cubicBezTo>
                  <a:cubicBezTo>
                    <a:pt x="9533" y="2145"/>
                    <a:pt x="7401" y="1"/>
                    <a:pt x="47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395;p37">
              <a:extLst>
                <a:ext uri="{FF2B5EF4-FFF2-40B4-BE49-F238E27FC236}">
                  <a16:creationId xmlns:a16="http://schemas.microsoft.com/office/drawing/2014/main" id="{5A9B4C42-A86C-7BD0-491D-7FB5C9A96DD2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396;p37">
              <a:extLst>
                <a:ext uri="{FF2B5EF4-FFF2-40B4-BE49-F238E27FC236}">
                  <a16:creationId xmlns:a16="http://schemas.microsoft.com/office/drawing/2014/main" id="{C1CF1650-0799-F925-E5CA-0469AA10D389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fill="none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397;p37">
              <a:extLst>
                <a:ext uri="{FF2B5EF4-FFF2-40B4-BE49-F238E27FC236}">
                  <a16:creationId xmlns:a16="http://schemas.microsoft.com/office/drawing/2014/main" id="{78FADF86-5BE9-4E4D-2756-3BD3DB8C87B1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398;p37">
              <a:extLst>
                <a:ext uri="{FF2B5EF4-FFF2-40B4-BE49-F238E27FC236}">
                  <a16:creationId xmlns:a16="http://schemas.microsoft.com/office/drawing/2014/main" id="{F47AC742-CE99-0D63-C3C1-91F7DB67B41C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fill="none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399;p37">
              <a:extLst>
                <a:ext uri="{FF2B5EF4-FFF2-40B4-BE49-F238E27FC236}">
                  <a16:creationId xmlns:a16="http://schemas.microsoft.com/office/drawing/2014/main" id="{16D32844-9168-EABB-635C-A5DFE23E17A3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400;p37">
              <a:extLst>
                <a:ext uri="{FF2B5EF4-FFF2-40B4-BE49-F238E27FC236}">
                  <a16:creationId xmlns:a16="http://schemas.microsoft.com/office/drawing/2014/main" id="{B037EEA5-3926-091D-1DB9-F86E5F1A708F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401;p37">
              <a:extLst>
                <a:ext uri="{FF2B5EF4-FFF2-40B4-BE49-F238E27FC236}">
                  <a16:creationId xmlns:a16="http://schemas.microsoft.com/office/drawing/2014/main" id="{7734E07C-2476-63D9-4BE9-35CD7CE69554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402;p37">
              <a:extLst>
                <a:ext uri="{FF2B5EF4-FFF2-40B4-BE49-F238E27FC236}">
                  <a16:creationId xmlns:a16="http://schemas.microsoft.com/office/drawing/2014/main" id="{3750122D-CF0E-BA54-14E7-606126D3701B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403;p37">
              <a:extLst>
                <a:ext uri="{FF2B5EF4-FFF2-40B4-BE49-F238E27FC236}">
                  <a16:creationId xmlns:a16="http://schemas.microsoft.com/office/drawing/2014/main" id="{16D28C3D-C8EA-29FF-DB8B-6F4D347D7AEF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404;p37">
              <a:extLst>
                <a:ext uri="{FF2B5EF4-FFF2-40B4-BE49-F238E27FC236}">
                  <a16:creationId xmlns:a16="http://schemas.microsoft.com/office/drawing/2014/main" id="{366E5A0C-9A95-5A59-932F-06D483A46AE1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fill="none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405;p37">
              <a:extLst>
                <a:ext uri="{FF2B5EF4-FFF2-40B4-BE49-F238E27FC236}">
                  <a16:creationId xmlns:a16="http://schemas.microsoft.com/office/drawing/2014/main" id="{BA6FB708-593D-E490-010D-9900FC8BB5CF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406;p37">
              <a:extLst>
                <a:ext uri="{FF2B5EF4-FFF2-40B4-BE49-F238E27FC236}">
                  <a16:creationId xmlns:a16="http://schemas.microsoft.com/office/drawing/2014/main" id="{E72C39FF-B286-1B72-9AD7-B781947292BF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fill="none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407;p37">
              <a:extLst>
                <a:ext uri="{FF2B5EF4-FFF2-40B4-BE49-F238E27FC236}">
                  <a16:creationId xmlns:a16="http://schemas.microsoft.com/office/drawing/2014/main" id="{025E4CF6-B7D5-BE9A-468B-C0676E3594D9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408;p37">
              <a:extLst>
                <a:ext uri="{FF2B5EF4-FFF2-40B4-BE49-F238E27FC236}">
                  <a16:creationId xmlns:a16="http://schemas.microsoft.com/office/drawing/2014/main" id="{9ABB8B7E-2FE9-1AF7-B72B-7640638E9C5B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fill="none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409;p37">
              <a:extLst>
                <a:ext uri="{FF2B5EF4-FFF2-40B4-BE49-F238E27FC236}">
                  <a16:creationId xmlns:a16="http://schemas.microsoft.com/office/drawing/2014/main" id="{89B73545-BCE2-723D-C311-99B14A677386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410;p37">
              <a:extLst>
                <a:ext uri="{FF2B5EF4-FFF2-40B4-BE49-F238E27FC236}">
                  <a16:creationId xmlns:a16="http://schemas.microsoft.com/office/drawing/2014/main" id="{DC49B9C0-1CA7-1FEA-63C8-3D8B6D2792D0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fill="none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411;p37">
              <a:extLst>
                <a:ext uri="{FF2B5EF4-FFF2-40B4-BE49-F238E27FC236}">
                  <a16:creationId xmlns:a16="http://schemas.microsoft.com/office/drawing/2014/main" id="{71A0952B-2EF5-282D-150D-41B52F94884D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412;p37">
              <a:extLst>
                <a:ext uri="{FF2B5EF4-FFF2-40B4-BE49-F238E27FC236}">
                  <a16:creationId xmlns:a16="http://schemas.microsoft.com/office/drawing/2014/main" id="{351DE7FD-EBD4-41E8-F785-4D2D3EBD1E67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fill="none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413;p37">
              <a:extLst>
                <a:ext uri="{FF2B5EF4-FFF2-40B4-BE49-F238E27FC236}">
                  <a16:creationId xmlns:a16="http://schemas.microsoft.com/office/drawing/2014/main" id="{D479EDE8-6853-31BE-ABB9-6E22DADC3E64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414;p37">
              <a:extLst>
                <a:ext uri="{FF2B5EF4-FFF2-40B4-BE49-F238E27FC236}">
                  <a16:creationId xmlns:a16="http://schemas.microsoft.com/office/drawing/2014/main" id="{FD557A01-3BB6-CED8-55FA-3A8E2CB5B7A3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fill="none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415;p37">
              <a:extLst>
                <a:ext uri="{FF2B5EF4-FFF2-40B4-BE49-F238E27FC236}">
                  <a16:creationId xmlns:a16="http://schemas.microsoft.com/office/drawing/2014/main" id="{A6329304-6117-1BCD-81FA-71EC1A28BEF1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416;p37">
              <a:extLst>
                <a:ext uri="{FF2B5EF4-FFF2-40B4-BE49-F238E27FC236}">
                  <a16:creationId xmlns:a16="http://schemas.microsoft.com/office/drawing/2014/main" id="{53EBE578-8C5F-EE5D-9D64-A59F97062816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fill="none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417;p37">
              <a:extLst>
                <a:ext uri="{FF2B5EF4-FFF2-40B4-BE49-F238E27FC236}">
                  <a16:creationId xmlns:a16="http://schemas.microsoft.com/office/drawing/2014/main" id="{2FB40DF4-6559-91BE-C09F-CE0A1E5AF803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418;p37">
              <a:extLst>
                <a:ext uri="{FF2B5EF4-FFF2-40B4-BE49-F238E27FC236}">
                  <a16:creationId xmlns:a16="http://schemas.microsoft.com/office/drawing/2014/main" id="{8AE09A7E-096E-7AE0-C9A4-6EFCD1DE2F49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fill="none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419;p37">
              <a:extLst>
                <a:ext uri="{FF2B5EF4-FFF2-40B4-BE49-F238E27FC236}">
                  <a16:creationId xmlns:a16="http://schemas.microsoft.com/office/drawing/2014/main" id="{9B528CF1-9706-161D-A0FC-9B890FAADC1A}"/>
                </a:ext>
              </a:extLst>
            </p:cNvPr>
            <p:cNvSpPr/>
            <p:nvPr/>
          </p:nvSpPr>
          <p:spPr>
            <a:xfrm>
              <a:off x="2261426" y="4490277"/>
              <a:ext cx="90946" cy="90069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571" y="1"/>
                  </a:moveTo>
                  <a:cubicBezTo>
                    <a:pt x="251" y="1"/>
                    <a:pt x="0" y="252"/>
                    <a:pt x="0" y="571"/>
                  </a:cubicBezTo>
                  <a:cubicBezTo>
                    <a:pt x="0" y="879"/>
                    <a:pt x="251" y="1130"/>
                    <a:pt x="571" y="1130"/>
                  </a:cubicBezTo>
                  <a:cubicBezTo>
                    <a:pt x="878" y="1130"/>
                    <a:pt x="1141" y="879"/>
                    <a:pt x="1141" y="571"/>
                  </a:cubicBezTo>
                  <a:cubicBezTo>
                    <a:pt x="1141" y="252"/>
                    <a:pt x="878" y="1"/>
                    <a:pt x="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420;p37">
              <a:extLst>
                <a:ext uri="{FF2B5EF4-FFF2-40B4-BE49-F238E27FC236}">
                  <a16:creationId xmlns:a16="http://schemas.microsoft.com/office/drawing/2014/main" id="{9637482E-5B79-E79A-01B2-302B440098AE}"/>
                </a:ext>
              </a:extLst>
            </p:cNvPr>
            <p:cNvSpPr/>
            <p:nvPr/>
          </p:nvSpPr>
          <p:spPr>
            <a:xfrm>
              <a:off x="2295063" y="4282158"/>
              <a:ext cx="150966" cy="253629"/>
            </a:xfrm>
            <a:custGeom>
              <a:avLst/>
              <a:gdLst/>
              <a:ahLst/>
              <a:cxnLst/>
              <a:rect l="l" t="t" r="r" b="b"/>
              <a:pathLst>
                <a:path w="1894" h="3182" fill="none" extrusionOk="0">
                  <a:moveTo>
                    <a:pt x="0" y="0"/>
                  </a:moveTo>
                  <a:lnTo>
                    <a:pt x="137" y="3182"/>
                  </a:lnTo>
                  <a:cubicBezTo>
                    <a:pt x="251" y="2988"/>
                    <a:pt x="1893" y="1893"/>
                    <a:pt x="1893" y="1893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421;p37">
              <a:extLst>
                <a:ext uri="{FF2B5EF4-FFF2-40B4-BE49-F238E27FC236}">
                  <a16:creationId xmlns:a16="http://schemas.microsoft.com/office/drawing/2014/main" id="{A4661016-3911-C667-46D7-B59AD03C00F6}"/>
                </a:ext>
              </a:extLst>
            </p:cNvPr>
            <p:cNvSpPr/>
            <p:nvPr/>
          </p:nvSpPr>
          <p:spPr>
            <a:xfrm>
              <a:off x="1891500" y="4120350"/>
              <a:ext cx="830791" cy="829914"/>
            </a:xfrm>
            <a:custGeom>
              <a:avLst/>
              <a:gdLst/>
              <a:ahLst/>
              <a:cxnLst/>
              <a:rect l="l" t="t" r="r" b="b"/>
              <a:pathLst>
                <a:path w="10423" h="10412" fill="none" extrusionOk="0">
                  <a:moveTo>
                    <a:pt x="10423" y="5212"/>
                  </a:moveTo>
                  <a:cubicBezTo>
                    <a:pt x="10423" y="8085"/>
                    <a:pt x="8085" y="10411"/>
                    <a:pt x="5212" y="10411"/>
                  </a:cubicBezTo>
                  <a:cubicBezTo>
                    <a:pt x="2338" y="10411"/>
                    <a:pt x="0" y="8085"/>
                    <a:pt x="0" y="5212"/>
                  </a:cubicBezTo>
                  <a:cubicBezTo>
                    <a:pt x="0" y="2327"/>
                    <a:pt x="2338" y="1"/>
                    <a:pt x="5212" y="1"/>
                  </a:cubicBezTo>
                  <a:cubicBezTo>
                    <a:pt x="8085" y="1"/>
                    <a:pt x="10423" y="2327"/>
                    <a:pt x="10423" y="52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422;p37">
            <a:extLst>
              <a:ext uri="{FF2B5EF4-FFF2-40B4-BE49-F238E27FC236}">
                <a16:creationId xmlns:a16="http://schemas.microsoft.com/office/drawing/2014/main" id="{31D30F75-F053-6DFB-4CA6-E8B812644BF7}"/>
              </a:ext>
            </a:extLst>
          </p:cNvPr>
          <p:cNvSpPr/>
          <p:nvPr/>
        </p:nvSpPr>
        <p:spPr>
          <a:xfrm rot="5400000">
            <a:off x="3078686" y="4792978"/>
            <a:ext cx="73101" cy="346450"/>
          </a:xfrm>
          <a:custGeom>
            <a:avLst/>
            <a:gdLst/>
            <a:ahLst/>
            <a:cxnLst/>
            <a:rect l="l" t="t" r="r" b="b"/>
            <a:pathLst>
              <a:path w="593" h="3057" fill="none" extrusionOk="0">
                <a:moveTo>
                  <a:pt x="593" y="0"/>
                </a:moveTo>
                <a:lnTo>
                  <a:pt x="57" y="536"/>
                </a:lnTo>
                <a:lnTo>
                  <a:pt x="536" y="1015"/>
                </a:lnTo>
                <a:lnTo>
                  <a:pt x="0" y="1551"/>
                </a:lnTo>
                <a:lnTo>
                  <a:pt x="525" y="2076"/>
                </a:lnTo>
                <a:lnTo>
                  <a:pt x="0" y="2589"/>
                </a:lnTo>
                <a:lnTo>
                  <a:pt x="468" y="3056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5" name="Google Shape;1423;p37">
            <a:extLst>
              <a:ext uri="{FF2B5EF4-FFF2-40B4-BE49-F238E27FC236}">
                <a16:creationId xmlns:a16="http://schemas.microsoft.com/office/drawing/2014/main" id="{2944B83E-2400-3B91-6F9A-7F140F84E246}"/>
              </a:ext>
            </a:extLst>
          </p:cNvPr>
          <p:cNvGrpSpPr/>
          <p:nvPr/>
        </p:nvGrpSpPr>
        <p:grpSpPr>
          <a:xfrm rot="2151962">
            <a:off x="3242034" y="5185934"/>
            <a:ext cx="245253" cy="286454"/>
            <a:chOff x="5785386" y="4574396"/>
            <a:chExt cx="245250" cy="286450"/>
          </a:xfrm>
        </p:grpSpPr>
        <p:sp>
          <p:nvSpPr>
            <p:cNvPr id="46" name="Google Shape;1424;p37">
              <a:extLst>
                <a:ext uri="{FF2B5EF4-FFF2-40B4-BE49-F238E27FC236}">
                  <a16:creationId xmlns:a16="http://schemas.microsoft.com/office/drawing/2014/main" id="{0006B594-E6B4-B765-97D3-2C42E77E5E53}"/>
                </a:ext>
              </a:extLst>
            </p:cNvPr>
            <p:cNvSpPr/>
            <p:nvPr/>
          </p:nvSpPr>
          <p:spPr>
            <a:xfrm rot="1258950">
              <a:off x="5827609" y="4603805"/>
              <a:ext cx="187125" cy="123469"/>
            </a:xfrm>
            <a:custGeom>
              <a:avLst/>
              <a:gdLst/>
              <a:ahLst/>
              <a:cxnLst/>
              <a:rect l="l" t="t" r="r" b="b"/>
              <a:pathLst>
                <a:path w="1073" h="708" fill="none" extrusionOk="0">
                  <a:moveTo>
                    <a:pt x="12" y="708"/>
                  </a:moveTo>
                  <a:cubicBezTo>
                    <a:pt x="1" y="1"/>
                    <a:pt x="1073" y="1"/>
                    <a:pt x="1073" y="7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425;p37">
              <a:extLst>
                <a:ext uri="{FF2B5EF4-FFF2-40B4-BE49-F238E27FC236}">
                  <a16:creationId xmlns:a16="http://schemas.microsoft.com/office/drawing/2014/main" id="{67B37D1C-498C-6861-73B1-FF995A0C7960}"/>
                </a:ext>
              </a:extLst>
            </p:cNvPr>
            <p:cNvSpPr/>
            <p:nvPr/>
          </p:nvSpPr>
          <p:spPr>
            <a:xfrm rot="1258950">
              <a:off x="5797942" y="4763071"/>
              <a:ext cx="83709" cy="85626"/>
            </a:xfrm>
            <a:custGeom>
              <a:avLst/>
              <a:gdLst/>
              <a:ahLst/>
              <a:cxnLst/>
              <a:rect l="l" t="t" r="r" b="b"/>
              <a:pathLst>
                <a:path w="480" h="491" fill="none" extrusionOk="0">
                  <a:moveTo>
                    <a:pt x="479" y="240"/>
                  </a:moveTo>
                  <a:cubicBezTo>
                    <a:pt x="479" y="377"/>
                    <a:pt x="376" y="491"/>
                    <a:pt x="240" y="491"/>
                  </a:cubicBezTo>
                  <a:cubicBezTo>
                    <a:pt x="114" y="491"/>
                    <a:pt x="0" y="377"/>
                    <a:pt x="0" y="240"/>
                  </a:cubicBezTo>
                  <a:cubicBezTo>
                    <a:pt x="0" y="114"/>
                    <a:pt x="114" y="0"/>
                    <a:pt x="240" y="0"/>
                  </a:cubicBezTo>
                  <a:cubicBezTo>
                    <a:pt x="376" y="0"/>
                    <a:pt x="479" y="114"/>
                    <a:pt x="479" y="2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1426;p37">
            <a:extLst>
              <a:ext uri="{FF2B5EF4-FFF2-40B4-BE49-F238E27FC236}">
                <a16:creationId xmlns:a16="http://schemas.microsoft.com/office/drawing/2014/main" id="{217E75C7-3E22-CBFE-4EE2-87313C209165}"/>
              </a:ext>
            </a:extLst>
          </p:cNvPr>
          <p:cNvSpPr/>
          <p:nvPr/>
        </p:nvSpPr>
        <p:spPr>
          <a:xfrm>
            <a:off x="1133299" y="6022452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9" name="Google Shape;1427;p37">
            <a:extLst>
              <a:ext uri="{FF2B5EF4-FFF2-40B4-BE49-F238E27FC236}">
                <a16:creationId xmlns:a16="http://schemas.microsoft.com/office/drawing/2014/main" id="{40E53C9E-2EA9-36F5-DCB0-E046615CF82A}"/>
              </a:ext>
            </a:extLst>
          </p:cNvPr>
          <p:cNvGrpSpPr/>
          <p:nvPr/>
        </p:nvGrpSpPr>
        <p:grpSpPr>
          <a:xfrm>
            <a:off x="1049131" y="4764581"/>
            <a:ext cx="749346" cy="515875"/>
            <a:chOff x="7771599" y="2296312"/>
            <a:chExt cx="1145264" cy="788438"/>
          </a:xfrm>
        </p:grpSpPr>
        <p:grpSp>
          <p:nvGrpSpPr>
            <p:cNvPr id="50" name="Google Shape;1428;p37">
              <a:extLst>
                <a:ext uri="{FF2B5EF4-FFF2-40B4-BE49-F238E27FC236}">
                  <a16:creationId xmlns:a16="http://schemas.microsoft.com/office/drawing/2014/main" id="{2E1A3666-CB4A-F05D-CD71-20F3F9C9A40C}"/>
                </a:ext>
              </a:extLst>
            </p:cNvPr>
            <p:cNvGrpSpPr/>
            <p:nvPr/>
          </p:nvGrpSpPr>
          <p:grpSpPr>
            <a:xfrm rot="-1567458">
              <a:off x="7829990" y="2321337"/>
              <a:ext cx="1086873" cy="763413"/>
              <a:chOff x="4994125" y="4904500"/>
              <a:chExt cx="1086922" cy="763448"/>
            </a:xfrm>
          </p:grpSpPr>
          <p:sp>
            <p:nvSpPr>
              <p:cNvPr id="77" name="Google Shape;1429;p37">
                <a:extLst>
                  <a:ext uri="{FF2B5EF4-FFF2-40B4-BE49-F238E27FC236}">
                    <a16:creationId xmlns:a16="http://schemas.microsoft.com/office/drawing/2014/main" id="{3526C60C-347D-6C3D-EDC4-A263275FC50D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430;p37">
                <a:extLst>
                  <a:ext uri="{FF2B5EF4-FFF2-40B4-BE49-F238E27FC236}">
                    <a16:creationId xmlns:a16="http://schemas.microsoft.com/office/drawing/2014/main" id="{5B7702FE-C2BF-CA19-AF8C-305A208C887E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431;p37">
                <a:extLst>
                  <a:ext uri="{FF2B5EF4-FFF2-40B4-BE49-F238E27FC236}">
                    <a16:creationId xmlns:a16="http://schemas.microsoft.com/office/drawing/2014/main" id="{07F95B4D-C4BD-2AC1-89DE-8C952E86A4CF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432;p37">
                <a:extLst>
                  <a:ext uri="{FF2B5EF4-FFF2-40B4-BE49-F238E27FC236}">
                    <a16:creationId xmlns:a16="http://schemas.microsoft.com/office/drawing/2014/main" id="{2F166BFB-A77E-6B50-6782-2FDA2165F9F5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433;p37">
                <a:extLst>
                  <a:ext uri="{FF2B5EF4-FFF2-40B4-BE49-F238E27FC236}">
                    <a16:creationId xmlns:a16="http://schemas.microsoft.com/office/drawing/2014/main" id="{4621BDB4-569C-3A39-36CC-81D3E0FFB667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434;p37">
                <a:extLst>
                  <a:ext uri="{FF2B5EF4-FFF2-40B4-BE49-F238E27FC236}">
                    <a16:creationId xmlns:a16="http://schemas.microsoft.com/office/drawing/2014/main" id="{ACC306E9-6547-2D08-ED8A-3FF459F9C393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435;p37">
                <a:extLst>
                  <a:ext uri="{FF2B5EF4-FFF2-40B4-BE49-F238E27FC236}">
                    <a16:creationId xmlns:a16="http://schemas.microsoft.com/office/drawing/2014/main" id="{4BB16209-29F6-8A5B-422F-A7015D295A45}"/>
                  </a:ext>
                </a:extLst>
              </p:cNvPr>
              <p:cNvSpPr/>
              <p:nvPr/>
            </p:nvSpPr>
            <p:spPr>
              <a:xfrm>
                <a:off x="5447469" y="5234009"/>
                <a:ext cx="344671" cy="305338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436;p37">
                <a:extLst>
                  <a:ext uri="{FF2B5EF4-FFF2-40B4-BE49-F238E27FC236}">
                    <a16:creationId xmlns:a16="http://schemas.microsoft.com/office/drawing/2014/main" id="{56522CA4-2A75-0966-B7C5-2A4D149DB299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437;p37">
                <a:extLst>
                  <a:ext uri="{FF2B5EF4-FFF2-40B4-BE49-F238E27FC236}">
                    <a16:creationId xmlns:a16="http://schemas.microsoft.com/office/drawing/2014/main" id="{DFE03DE6-6891-57F1-E67E-8EAD69E3C84B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438;p37">
                <a:extLst>
                  <a:ext uri="{FF2B5EF4-FFF2-40B4-BE49-F238E27FC236}">
                    <a16:creationId xmlns:a16="http://schemas.microsoft.com/office/drawing/2014/main" id="{E7B8826B-455F-A31A-2F9A-6D37A1758FAF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439;p37">
                <a:extLst>
                  <a:ext uri="{FF2B5EF4-FFF2-40B4-BE49-F238E27FC236}">
                    <a16:creationId xmlns:a16="http://schemas.microsoft.com/office/drawing/2014/main" id="{6ABB339C-E2C0-15E3-B4E4-55DF9DBD9BF7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440;p37">
                <a:extLst>
                  <a:ext uri="{FF2B5EF4-FFF2-40B4-BE49-F238E27FC236}">
                    <a16:creationId xmlns:a16="http://schemas.microsoft.com/office/drawing/2014/main" id="{2A365C54-4304-6452-0F9F-C1C63E9289FB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441;p37">
                <a:extLst>
                  <a:ext uri="{FF2B5EF4-FFF2-40B4-BE49-F238E27FC236}">
                    <a16:creationId xmlns:a16="http://schemas.microsoft.com/office/drawing/2014/main" id="{0F1A8D4D-5A52-FE89-0C54-7A31AED65540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442;p37">
                <a:extLst>
                  <a:ext uri="{FF2B5EF4-FFF2-40B4-BE49-F238E27FC236}">
                    <a16:creationId xmlns:a16="http://schemas.microsoft.com/office/drawing/2014/main" id="{7E535E1F-9FE7-69E6-02DE-E9027240CA12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443;p37">
                <a:extLst>
                  <a:ext uri="{FF2B5EF4-FFF2-40B4-BE49-F238E27FC236}">
                    <a16:creationId xmlns:a16="http://schemas.microsoft.com/office/drawing/2014/main" id="{4169CBB2-3D53-5A01-2DB7-2DE23DAA2FEE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444;p37">
                <a:extLst>
                  <a:ext uri="{FF2B5EF4-FFF2-40B4-BE49-F238E27FC236}">
                    <a16:creationId xmlns:a16="http://schemas.microsoft.com/office/drawing/2014/main" id="{53DBF2A7-FAAD-6A17-0759-358AA403417B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445;p37">
                <a:extLst>
                  <a:ext uri="{FF2B5EF4-FFF2-40B4-BE49-F238E27FC236}">
                    <a16:creationId xmlns:a16="http://schemas.microsoft.com/office/drawing/2014/main" id="{6898483A-B0D4-F122-C1F5-E55F479EEC53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446;p37">
                <a:extLst>
                  <a:ext uri="{FF2B5EF4-FFF2-40B4-BE49-F238E27FC236}">
                    <a16:creationId xmlns:a16="http://schemas.microsoft.com/office/drawing/2014/main" id="{991BEBD9-F557-CF77-D576-780884877197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447;p37">
                <a:extLst>
                  <a:ext uri="{FF2B5EF4-FFF2-40B4-BE49-F238E27FC236}">
                    <a16:creationId xmlns:a16="http://schemas.microsoft.com/office/drawing/2014/main" id="{3D3383BE-A937-219B-0476-A3BC4850D78B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448;p37">
                <a:extLst>
                  <a:ext uri="{FF2B5EF4-FFF2-40B4-BE49-F238E27FC236}">
                    <a16:creationId xmlns:a16="http://schemas.microsoft.com/office/drawing/2014/main" id="{DB3F6228-158A-6400-6ACD-3927DE8F6E94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449;p37">
                <a:extLst>
                  <a:ext uri="{FF2B5EF4-FFF2-40B4-BE49-F238E27FC236}">
                    <a16:creationId xmlns:a16="http://schemas.microsoft.com/office/drawing/2014/main" id="{46A59BD9-DCA7-31E4-1601-D5C3F1F93372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450;p37">
                <a:extLst>
                  <a:ext uri="{FF2B5EF4-FFF2-40B4-BE49-F238E27FC236}">
                    <a16:creationId xmlns:a16="http://schemas.microsoft.com/office/drawing/2014/main" id="{A0738482-A8BC-1F94-3BF0-38D15782B2E8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451;p37">
                <a:extLst>
                  <a:ext uri="{FF2B5EF4-FFF2-40B4-BE49-F238E27FC236}">
                    <a16:creationId xmlns:a16="http://schemas.microsoft.com/office/drawing/2014/main" id="{390B43F0-356A-202A-2369-1F0491C82485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452;p37">
                <a:extLst>
                  <a:ext uri="{FF2B5EF4-FFF2-40B4-BE49-F238E27FC236}">
                    <a16:creationId xmlns:a16="http://schemas.microsoft.com/office/drawing/2014/main" id="{203FE616-6195-C46A-EAAF-C586737F8E49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453;p37">
                <a:extLst>
                  <a:ext uri="{FF2B5EF4-FFF2-40B4-BE49-F238E27FC236}">
                    <a16:creationId xmlns:a16="http://schemas.microsoft.com/office/drawing/2014/main" id="{C16A8198-14ED-9856-3911-5E744DAC506E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1454;p37">
              <a:extLst>
                <a:ext uri="{FF2B5EF4-FFF2-40B4-BE49-F238E27FC236}">
                  <a16:creationId xmlns:a16="http://schemas.microsoft.com/office/drawing/2014/main" id="{B95B7ED0-E3E0-323A-9179-0CD33AC2D6FD}"/>
                </a:ext>
              </a:extLst>
            </p:cNvPr>
            <p:cNvGrpSpPr/>
            <p:nvPr/>
          </p:nvGrpSpPr>
          <p:grpSpPr>
            <a:xfrm rot="-1567458">
              <a:off x="7771599" y="2296312"/>
              <a:ext cx="1086873" cy="763414"/>
              <a:chOff x="4994125" y="4904500"/>
              <a:chExt cx="1086922" cy="763449"/>
            </a:xfrm>
          </p:grpSpPr>
          <p:sp>
            <p:nvSpPr>
              <p:cNvPr id="52" name="Google Shape;1455;p37">
                <a:extLst>
                  <a:ext uri="{FF2B5EF4-FFF2-40B4-BE49-F238E27FC236}">
                    <a16:creationId xmlns:a16="http://schemas.microsoft.com/office/drawing/2014/main" id="{14C465D8-1D0F-C208-6CB4-42BCEE7ED159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456;p37">
                <a:extLst>
                  <a:ext uri="{FF2B5EF4-FFF2-40B4-BE49-F238E27FC236}">
                    <a16:creationId xmlns:a16="http://schemas.microsoft.com/office/drawing/2014/main" id="{C0030592-56A1-DA4B-5C35-6CE41293A22C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457;p37">
                <a:extLst>
                  <a:ext uri="{FF2B5EF4-FFF2-40B4-BE49-F238E27FC236}">
                    <a16:creationId xmlns:a16="http://schemas.microsoft.com/office/drawing/2014/main" id="{33CC4A10-5563-86F9-BDB1-2F51593BE5D4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458;p37">
                <a:extLst>
                  <a:ext uri="{FF2B5EF4-FFF2-40B4-BE49-F238E27FC236}">
                    <a16:creationId xmlns:a16="http://schemas.microsoft.com/office/drawing/2014/main" id="{AD032414-40DB-CA67-2C77-B80215E54668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459;p37">
                <a:extLst>
                  <a:ext uri="{FF2B5EF4-FFF2-40B4-BE49-F238E27FC236}">
                    <a16:creationId xmlns:a16="http://schemas.microsoft.com/office/drawing/2014/main" id="{CB13985E-6951-6978-1C1A-B5ABD20C587F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460;p37">
                <a:extLst>
                  <a:ext uri="{FF2B5EF4-FFF2-40B4-BE49-F238E27FC236}">
                    <a16:creationId xmlns:a16="http://schemas.microsoft.com/office/drawing/2014/main" id="{B39E34E6-DAC8-298F-4752-DDAC9F45E7D0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461;p37">
                <a:extLst>
                  <a:ext uri="{FF2B5EF4-FFF2-40B4-BE49-F238E27FC236}">
                    <a16:creationId xmlns:a16="http://schemas.microsoft.com/office/drawing/2014/main" id="{60922470-F744-DDA7-1765-D989C870BADB}"/>
                  </a:ext>
                </a:extLst>
              </p:cNvPr>
              <p:cNvSpPr/>
              <p:nvPr/>
            </p:nvSpPr>
            <p:spPr>
              <a:xfrm>
                <a:off x="5447467" y="5234008"/>
                <a:ext cx="344671" cy="305337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462;p37">
                <a:extLst>
                  <a:ext uri="{FF2B5EF4-FFF2-40B4-BE49-F238E27FC236}">
                    <a16:creationId xmlns:a16="http://schemas.microsoft.com/office/drawing/2014/main" id="{A17EA08B-27C8-771D-B891-2BB376852A7D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463;p37">
                <a:extLst>
                  <a:ext uri="{FF2B5EF4-FFF2-40B4-BE49-F238E27FC236}">
                    <a16:creationId xmlns:a16="http://schemas.microsoft.com/office/drawing/2014/main" id="{F7C43142-AE42-63B7-D317-5C780C9089AD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464;p37">
                <a:extLst>
                  <a:ext uri="{FF2B5EF4-FFF2-40B4-BE49-F238E27FC236}">
                    <a16:creationId xmlns:a16="http://schemas.microsoft.com/office/drawing/2014/main" id="{F3B8DA23-8119-CD5F-D517-46CF3EC98AB7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465;p37">
                <a:extLst>
                  <a:ext uri="{FF2B5EF4-FFF2-40B4-BE49-F238E27FC236}">
                    <a16:creationId xmlns:a16="http://schemas.microsoft.com/office/drawing/2014/main" id="{9332AC5E-75BC-A9C3-D668-87A75A81561F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466;p37">
                <a:extLst>
                  <a:ext uri="{FF2B5EF4-FFF2-40B4-BE49-F238E27FC236}">
                    <a16:creationId xmlns:a16="http://schemas.microsoft.com/office/drawing/2014/main" id="{185916AF-0441-B5A8-E2FC-D665C2B2D70B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467;p37">
                <a:extLst>
                  <a:ext uri="{FF2B5EF4-FFF2-40B4-BE49-F238E27FC236}">
                    <a16:creationId xmlns:a16="http://schemas.microsoft.com/office/drawing/2014/main" id="{A8C00177-3FD0-D111-693F-7DF03F5A004B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468;p37">
                <a:extLst>
                  <a:ext uri="{FF2B5EF4-FFF2-40B4-BE49-F238E27FC236}">
                    <a16:creationId xmlns:a16="http://schemas.microsoft.com/office/drawing/2014/main" id="{6CE219DB-D5A2-627B-775D-365E957C7FBF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469;p37">
                <a:extLst>
                  <a:ext uri="{FF2B5EF4-FFF2-40B4-BE49-F238E27FC236}">
                    <a16:creationId xmlns:a16="http://schemas.microsoft.com/office/drawing/2014/main" id="{AF74F89E-60AF-1CCB-2A7F-FC85FCCF4716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470;p37">
                <a:extLst>
                  <a:ext uri="{FF2B5EF4-FFF2-40B4-BE49-F238E27FC236}">
                    <a16:creationId xmlns:a16="http://schemas.microsoft.com/office/drawing/2014/main" id="{845AD9CB-5263-EF81-B304-0669E06F902C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471;p37">
                <a:extLst>
                  <a:ext uri="{FF2B5EF4-FFF2-40B4-BE49-F238E27FC236}">
                    <a16:creationId xmlns:a16="http://schemas.microsoft.com/office/drawing/2014/main" id="{BA6CC373-790D-B4EA-A98E-F7401E8DDB5C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472;p37">
                <a:extLst>
                  <a:ext uri="{FF2B5EF4-FFF2-40B4-BE49-F238E27FC236}">
                    <a16:creationId xmlns:a16="http://schemas.microsoft.com/office/drawing/2014/main" id="{BA032C9E-F3E3-63A1-14E2-24FF73C1165C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473;p37">
                <a:extLst>
                  <a:ext uri="{FF2B5EF4-FFF2-40B4-BE49-F238E27FC236}">
                    <a16:creationId xmlns:a16="http://schemas.microsoft.com/office/drawing/2014/main" id="{DD6379D7-32A1-DA22-1F7E-C029D8ADBD7A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474;p37">
                <a:extLst>
                  <a:ext uri="{FF2B5EF4-FFF2-40B4-BE49-F238E27FC236}">
                    <a16:creationId xmlns:a16="http://schemas.microsoft.com/office/drawing/2014/main" id="{E02E5519-CCD0-EAB3-D02A-A328F3915C40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475;p37">
                <a:extLst>
                  <a:ext uri="{FF2B5EF4-FFF2-40B4-BE49-F238E27FC236}">
                    <a16:creationId xmlns:a16="http://schemas.microsoft.com/office/drawing/2014/main" id="{769C6A07-0332-596F-F067-E0C476416C17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476;p37">
                <a:extLst>
                  <a:ext uri="{FF2B5EF4-FFF2-40B4-BE49-F238E27FC236}">
                    <a16:creationId xmlns:a16="http://schemas.microsoft.com/office/drawing/2014/main" id="{08F3CEA4-596B-1EEA-A176-2921CF5DF155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477;p37">
                <a:extLst>
                  <a:ext uri="{FF2B5EF4-FFF2-40B4-BE49-F238E27FC236}">
                    <a16:creationId xmlns:a16="http://schemas.microsoft.com/office/drawing/2014/main" id="{4603D938-7251-C47B-2BC1-43CACF2DB910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478;p37">
                <a:extLst>
                  <a:ext uri="{FF2B5EF4-FFF2-40B4-BE49-F238E27FC236}">
                    <a16:creationId xmlns:a16="http://schemas.microsoft.com/office/drawing/2014/main" id="{D4729F47-1D02-70B8-884E-2D5E96E34142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479;p37">
                <a:extLst>
                  <a:ext uri="{FF2B5EF4-FFF2-40B4-BE49-F238E27FC236}">
                    <a16:creationId xmlns:a16="http://schemas.microsoft.com/office/drawing/2014/main" id="{E97F3ED2-C8D9-81FA-B2D0-1A44285AF8A1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" name="Google Shape;1364;p37">
            <a:extLst>
              <a:ext uri="{FF2B5EF4-FFF2-40B4-BE49-F238E27FC236}">
                <a16:creationId xmlns:a16="http://schemas.microsoft.com/office/drawing/2014/main" id="{E6870FE4-472F-DC00-33C7-FE6AFB671B93}"/>
              </a:ext>
            </a:extLst>
          </p:cNvPr>
          <p:cNvGrpSpPr/>
          <p:nvPr/>
        </p:nvGrpSpPr>
        <p:grpSpPr>
          <a:xfrm>
            <a:off x="1553770" y="5072040"/>
            <a:ext cx="1877407" cy="1096560"/>
            <a:chOff x="3509350" y="3532638"/>
            <a:chExt cx="2077076" cy="1247362"/>
          </a:xfrm>
        </p:grpSpPr>
        <p:grpSp>
          <p:nvGrpSpPr>
            <p:cNvPr id="103" name="Google Shape;1365;p37">
              <a:extLst>
                <a:ext uri="{FF2B5EF4-FFF2-40B4-BE49-F238E27FC236}">
                  <a16:creationId xmlns:a16="http://schemas.microsoft.com/office/drawing/2014/main" id="{AA7DA714-60A7-336E-8B4E-D364010200DF}"/>
                </a:ext>
              </a:extLst>
            </p:cNvPr>
            <p:cNvGrpSpPr/>
            <p:nvPr/>
          </p:nvGrpSpPr>
          <p:grpSpPr>
            <a:xfrm>
              <a:off x="3754325" y="3532638"/>
              <a:ext cx="1832101" cy="1203876"/>
              <a:chOff x="3655950" y="3527601"/>
              <a:chExt cx="1832101" cy="1203876"/>
            </a:xfrm>
          </p:grpSpPr>
          <p:sp>
            <p:nvSpPr>
              <p:cNvPr id="106" name="Google Shape;1366;p37">
                <a:extLst>
                  <a:ext uri="{FF2B5EF4-FFF2-40B4-BE49-F238E27FC236}">
                    <a16:creationId xmlns:a16="http://schemas.microsoft.com/office/drawing/2014/main" id="{AB2DB8CD-DBFC-03F1-40F5-715A2A680A39}"/>
                  </a:ext>
                </a:extLst>
              </p:cNvPr>
              <p:cNvSpPr/>
              <p:nvPr/>
            </p:nvSpPr>
            <p:spPr>
              <a:xfrm>
                <a:off x="4009726" y="3527601"/>
                <a:ext cx="937136" cy="38060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4539" extrusionOk="0">
                    <a:moveTo>
                      <a:pt x="3958" y="0"/>
                    </a:moveTo>
                    <a:cubicBezTo>
                      <a:pt x="1768" y="0"/>
                      <a:pt x="1" y="1768"/>
                      <a:pt x="1" y="3957"/>
                    </a:cubicBezTo>
                    <a:cubicBezTo>
                      <a:pt x="1" y="4151"/>
                      <a:pt x="12" y="4345"/>
                      <a:pt x="46" y="4539"/>
                    </a:cubicBezTo>
                    <a:lnTo>
                      <a:pt x="11130" y="4539"/>
                    </a:lnTo>
                    <a:cubicBezTo>
                      <a:pt x="11164" y="4345"/>
                      <a:pt x="11176" y="4151"/>
                      <a:pt x="11176" y="3957"/>
                    </a:cubicBezTo>
                    <a:cubicBezTo>
                      <a:pt x="11176" y="1768"/>
                      <a:pt x="9397" y="0"/>
                      <a:pt x="7219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367;p37">
                <a:extLst>
                  <a:ext uri="{FF2B5EF4-FFF2-40B4-BE49-F238E27FC236}">
                    <a16:creationId xmlns:a16="http://schemas.microsoft.com/office/drawing/2014/main" id="{1FD5BB6B-38C9-AF30-5294-9F395A0DF851}"/>
                  </a:ext>
                </a:extLst>
              </p:cNvPr>
              <p:cNvSpPr/>
              <p:nvPr/>
            </p:nvSpPr>
            <p:spPr>
              <a:xfrm>
                <a:off x="4038404" y="3936803"/>
                <a:ext cx="878858" cy="195125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2327" extrusionOk="0">
                    <a:moveTo>
                      <a:pt x="1" y="1"/>
                    </a:moveTo>
                    <a:cubicBezTo>
                      <a:pt x="639" y="1415"/>
                      <a:pt x="2053" y="2327"/>
                      <a:pt x="3616" y="2327"/>
                    </a:cubicBezTo>
                    <a:lnTo>
                      <a:pt x="6865" y="2327"/>
                    </a:lnTo>
                    <a:cubicBezTo>
                      <a:pt x="8428" y="2327"/>
                      <a:pt x="9842" y="1415"/>
                      <a:pt x="10480" y="1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368;p37">
                <a:extLst>
                  <a:ext uri="{FF2B5EF4-FFF2-40B4-BE49-F238E27FC236}">
                    <a16:creationId xmlns:a16="http://schemas.microsoft.com/office/drawing/2014/main" id="{7E9CDD46-071C-92F0-7629-90B040434F7E}"/>
                  </a:ext>
                </a:extLst>
              </p:cNvPr>
              <p:cNvSpPr/>
              <p:nvPr/>
            </p:nvSpPr>
            <p:spPr>
              <a:xfrm>
                <a:off x="4153198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502" y="0"/>
                      <a:pt x="0" y="673"/>
                      <a:pt x="0" y="1517"/>
                    </a:cubicBezTo>
                    <a:cubicBezTo>
                      <a:pt x="0" y="2349"/>
                      <a:pt x="502" y="3034"/>
                      <a:pt x="1106" y="3034"/>
                    </a:cubicBezTo>
                    <a:cubicBezTo>
                      <a:pt x="1722" y="3034"/>
                      <a:pt x="2212" y="2349"/>
                      <a:pt x="2212" y="1517"/>
                    </a:cubicBezTo>
                    <a:cubicBezTo>
                      <a:pt x="2212" y="673"/>
                      <a:pt x="1722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369;p37">
                <a:extLst>
                  <a:ext uri="{FF2B5EF4-FFF2-40B4-BE49-F238E27FC236}">
                    <a16:creationId xmlns:a16="http://schemas.microsoft.com/office/drawing/2014/main" id="{3D11EBC9-5BA7-C9DE-0AF8-FE2D3B9F9C80}"/>
                  </a:ext>
                </a:extLst>
              </p:cNvPr>
              <p:cNvSpPr/>
              <p:nvPr/>
            </p:nvSpPr>
            <p:spPr>
              <a:xfrm>
                <a:off x="4587306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490" y="0"/>
                      <a:pt x="0" y="673"/>
                      <a:pt x="0" y="1517"/>
                    </a:cubicBezTo>
                    <a:cubicBezTo>
                      <a:pt x="0" y="2349"/>
                      <a:pt x="490" y="3034"/>
                      <a:pt x="1106" y="3034"/>
                    </a:cubicBezTo>
                    <a:cubicBezTo>
                      <a:pt x="1711" y="3034"/>
                      <a:pt x="2212" y="2349"/>
                      <a:pt x="2212" y="1517"/>
                    </a:cubicBezTo>
                    <a:cubicBezTo>
                      <a:pt x="2212" y="673"/>
                      <a:pt x="1711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370;p37">
                <a:extLst>
                  <a:ext uri="{FF2B5EF4-FFF2-40B4-BE49-F238E27FC236}">
                    <a16:creationId xmlns:a16="http://schemas.microsoft.com/office/drawing/2014/main" id="{6B1CB35D-C6E9-A084-925B-1A60EA7B8819}"/>
                  </a:ext>
                </a:extLst>
              </p:cNvPr>
              <p:cNvSpPr/>
              <p:nvPr/>
            </p:nvSpPr>
            <p:spPr>
              <a:xfrm>
                <a:off x="4042261" y="4134781"/>
                <a:ext cx="880703" cy="596694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7116" extrusionOk="0">
                    <a:moveTo>
                      <a:pt x="2532" y="0"/>
                    </a:moveTo>
                    <a:cubicBezTo>
                      <a:pt x="1129" y="0"/>
                      <a:pt x="0" y="1129"/>
                      <a:pt x="0" y="2520"/>
                    </a:cubicBezTo>
                    <a:lnTo>
                      <a:pt x="0" y="4595"/>
                    </a:lnTo>
                    <a:cubicBezTo>
                      <a:pt x="0" y="5998"/>
                      <a:pt x="1129" y="7115"/>
                      <a:pt x="2532" y="7115"/>
                    </a:cubicBezTo>
                    <a:lnTo>
                      <a:pt x="7982" y="7115"/>
                    </a:lnTo>
                    <a:cubicBezTo>
                      <a:pt x="9374" y="7115"/>
                      <a:pt x="10502" y="5998"/>
                      <a:pt x="10502" y="4595"/>
                    </a:cubicBezTo>
                    <a:lnTo>
                      <a:pt x="10502" y="2520"/>
                    </a:lnTo>
                    <a:cubicBezTo>
                      <a:pt x="10502" y="1129"/>
                      <a:pt x="9374" y="0"/>
                      <a:pt x="7982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371;p37">
                <a:extLst>
                  <a:ext uri="{FF2B5EF4-FFF2-40B4-BE49-F238E27FC236}">
                    <a16:creationId xmlns:a16="http://schemas.microsoft.com/office/drawing/2014/main" id="{B3CF0C53-4D43-2B41-F807-5FBED22CCADA}"/>
                  </a:ext>
                </a:extLst>
              </p:cNvPr>
              <p:cNvSpPr/>
              <p:nvPr/>
            </p:nvSpPr>
            <p:spPr>
              <a:xfrm>
                <a:off x="4181876" y="4297288"/>
                <a:ext cx="573719" cy="434188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5178" extrusionOk="0">
                    <a:moveTo>
                      <a:pt x="2429" y="1"/>
                    </a:moveTo>
                    <a:cubicBezTo>
                      <a:pt x="1084" y="1"/>
                      <a:pt x="0" y="1084"/>
                      <a:pt x="0" y="2429"/>
                    </a:cubicBezTo>
                    <a:lnTo>
                      <a:pt x="0" y="4915"/>
                    </a:lnTo>
                    <a:lnTo>
                      <a:pt x="0" y="5029"/>
                    </a:lnTo>
                    <a:cubicBezTo>
                      <a:pt x="274" y="5132"/>
                      <a:pt x="559" y="5177"/>
                      <a:pt x="856" y="5177"/>
                    </a:cubicBezTo>
                    <a:lnTo>
                      <a:pt x="6306" y="5177"/>
                    </a:lnTo>
                    <a:cubicBezTo>
                      <a:pt x="6489" y="5177"/>
                      <a:pt x="6660" y="5166"/>
                      <a:pt x="6831" y="5132"/>
                    </a:cubicBezTo>
                    <a:cubicBezTo>
                      <a:pt x="6831" y="5052"/>
                      <a:pt x="6842" y="4984"/>
                      <a:pt x="6842" y="4915"/>
                    </a:cubicBezTo>
                    <a:lnTo>
                      <a:pt x="6842" y="2418"/>
                    </a:lnTo>
                    <a:cubicBezTo>
                      <a:pt x="6842" y="1084"/>
                      <a:pt x="5759" y="1"/>
                      <a:pt x="4425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372;p37">
                <a:extLst>
                  <a:ext uri="{FF2B5EF4-FFF2-40B4-BE49-F238E27FC236}">
                    <a16:creationId xmlns:a16="http://schemas.microsoft.com/office/drawing/2014/main" id="{51291B67-B4A0-AD35-542C-9A6FA5C4C7F4}"/>
                  </a:ext>
                </a:extLst>
              </p:cNvPr>
              <p:cNvSpPr/>
              <p:nvPr/>
            </p:nvSpPr>
            <p:spPr>
              <a:xfrm>
                <a:off x="3655950" y="3908126"/>
                <a:ext cx="410290" cy="54512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501" extrusionOk="0">
                    <a:moveTo>
                      <a:pt x="1141" y="1"/>
                    </a:moveTo>
                    <a:lnTo>
                      <a:pt x="1141" y="1"/>
                    </a:lnTo>
                    <a:cubicBezTo>
                      <a:pt x="92" y="297"/>
                      <a:pt x="1" y="1745"/>
                      <a:pt x="993" y="2179"/>
                    </a:cubicBezTo>
                    <a:cubicBezTo>
                      <a:pt x="879" y="2224"/>
                      <a:pt x="788" y="2327"/>
                      <a:pt x="765" y="2452"/>
                    </a:cubicBezTo>
                    <a:lnTo>
                      <a:pt x="286" y="5189"/>
                    </a:lnTo>
                    <a:cubicBezTo>
                      <a:pt x="252" y="5383"/>
                      <a:pt x="377" y="5565"/>
                      <a:pt x="571" y="5599"/>
                    </a:cubicBezTo>
                    <a:lnTo>
                      <a:pt x="799" y="5634"/>
                    </a:lnTo>
                    <a:cubicBezTo>
                      <a:pt x="753" y="5702"/>
                      <a:pt x="719" y="5770"/>
                      <a:pt x="719" y="5850"/>
                    </a:cubicBezTo>
                    <a:lnTo>
                      <a:pt x="719" y="6147"/>
                    </a:lnTo>
                    <a:cubicBezTo>
                      <a:pt x="731" y="6341"/>
                      <a:pt x="879" y="6500"/>
                      <a:pt x="1084" y="6500"/>
                    </a:cubicBezTo>
                    <a:lnTo>
                      <a:pt x="4539" y="6477"/>
                    </a:lnTo>
                    <a:cubicBezTo>
                      <a:pt x="4733" y="6477"/>
                      <a:pt x="4893" y="6318"/>
                      <a:pt x="4893" y="6124"/>
                    </a:cubicBezTo>
                    <a:lnTo>
                      <a:pt x="4893" y="5839"/>
                    </a:lnTo>
                    <a:cubicBezTo>
                      <a:pt x="4893" y="5641"/>
                      <a:pt x="4744" y="5485"/>
                      <a:pt x="4548" y="5485"/>
                    </a:cubicBezTo>
                    <a:cubicBezTo>
                      <a:pt x="4541" y="5485"/>
                      <a:pt x="4535" y="5485"/>
                      <a:pt x="4528" y="5485"/>
                    </a:cubicBezTo>
                    <a:lnTo>
                      <a:pt x="1209" y="5508"/>
                    </a:lnTo>
                    <a:cubicBezTo>
                      <a:pt x="1232" y="5463"/>
                      <a:pt x="1255" y="5406"/>
                      <a:pt x="1266" y="5360"/>
                    </a:cubicBezTo>
                    <a:lnTo>
                      <a:pt x="1745" y="2623"/>
                    </a:lnTo>
                    <a:cubicBezTo>
                      <a:pt x="1768" y="2486"/>
                      <a:pt x="1711" y="2350"/>
                      <a:pt x="1609" y="2270"/>
                    </a:cubicBezTo>
                    <a:cubicBezTo>
                      <a:pt x="2680" y="2144"/>
                      <a:pt x="3011" y="753"/>
                      <a:pt x="2122" y="149"/>
                    </a:cubicBezTo>
                    <a:lnTo>
                      <a:pt x="2122" y="149"/>
                    </a:lnTo>
                    <a:lnTo>
                      <a:pt x="1894" y="1346"/>
                    </a:lnTo>
                    <a:lnTo>
                      <a:pt x="924" y="1164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373;p37">
                <a:extLst>
                  <a:ext uri="{FF2B5EF4-FFF2-40B4-BE49-F238E27FC236}">
                    <a16:creationId xmlns:a16="http://schemas.microsoft.com/office/drawing/2014/main" id="{BEF2CD68-FD45-DF84-FBB1-A791D3525146}"/>
                  </a:ext>
                </a:extLst>
              </p:cNvPr>
              <p:cNvSpPr/>
              <p:nvPr/>
            </p:nvSpPr>
            <p:spPr>
              <a:xfrm>
                <a:off x="4872238" y="4224084"/>
                <a:ext cx="615813" cy="460183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5488" extrusionOk="0">
                    <a:moveTo>
                      <a:pt x="3615" y="1"/>
                    </a:moveTo>
                    <a:cubicBezTo>
                      <a:pt x="3570" y="1"/>
                      <a:pt x="3523" y="10"/>
                      <a:pt x="3478" y="30"/>
                    </a:cubicBezTo>
                    <a:lnTo>
                      <a:pt x="274" y="1341"/>
                    </a:lnTo>
                    <a:cubicBezTo>
                      <a:pt x="91" y="1410"/>
                      <a:pt x="0" y="1626"/>
                      <a:pt x="80" y="1809"/>
                    </a:cubicBezTo>
                    <a:lnTo>
                      <a:pt x="183" y="2071"/>
                    </a:lnTo>
                    <a:cubicBezTo>
                      <a:pt x="243" y="2208"/>
                      <a:pt x="374" y="2294"/>
                      <a:pt x="513" y="2294"/>
                    </a:cubicBezTo>
                    <a:cubicBezTo>
                      <a:pt x="558" y="2294"/>
                      <a:pt x="605" y="2285"/>
                      <a:pt x="650" y="2265"/>
                    </a:cubicBezTo>
                    <a:lnTo>
                      <a:pt x="3615" y="1056"/>
                    </a:lnTo>
                    <a:lnTo>
                      <a:pt x="3615" y="1056"/>
                    </a:lnTo>
                    <a:cubicBezTo>
                      <a:pt x="3603" y="1136"/>
                      <a:pt x="3615" y="1227"/>
                      <a:pt x="3660" y="1296"/>
                    </a:cubicBezTo>
                    <a:lnTo>
                      <a:pt x="4903" y="3405"/>
                    </a:lnTo>
                    <a:cubicBezTo>
                      <a:pt x="4972" y="3519"/>
                      <a:pt x="5097" y="3576"/>
                      <a:pt x="5223" y="3576"/>
                    </a:cubicBezTo>
                    <a:cubicBezTo>
                      <a:pt x="4579" y="4339"/>
                      <a:pt x="5145" y="5488"/>
                      <a:pt x="6113" y="5488"/>
                    </a:cubicBezTo>
                    <a:cubicBezTo>
                      <a:pt x="6157" y="5488"/>
                      <a:pt x="6203" y="5485"/>
                      <a:pt x="6249" y="5480"/>
                    </a:cubicBezTo>
                    <a:lnTo>
                      <a:pt x="5645" y="4431"/>
                    </a:lnTo>
                    <a:lnTo>
                      <a:pt x="6500" y="3941"/>
                    </a:lnTo>
                    <a:lnTo>
                      <a:pt x="7093" y="4967"/>
                    </a:lnTo>
                    <a:cubicBezTo>
                      <a:pt x="7332" y="4602"/>
                      <a:pt x="7344" y="4123"/>
                      <a:pt x="7127" y="3747"/>
                    </a:cubicBezTo>
                    <a:cubicBezTo>
                      <a:pt x="6921" y="3380"/>
                      <a:pt x="6532" y="3161"/>
                      <a:pt x="6121" y="3161"/>
                    </a:cubicBezTo>
                    <a:cubicBezTo>
                      <a:pt x="6008" y="3161"/>
                      <a:pt x="5894" y="3177"/>
                      <a:pt x="5781" y="3211"/>
                    </a:cubicBezTo>
                    <a:cubicBezTo>
                      <a:pt x="5827" y="3109"/>
                      <a:pt x="5816" y="2983"/>
                      <a:pt x="5759" y="2892"/>
                    </a:cubicBezTo>
                    <a:lnTo>
                      <a:pt x="4516" y="794"/>
                    </a:lnTo>
                    <a:cubicBezTo>
                      <a:pt x="4450" y="679"/>
                      <a:pt x="4331" y="617"/>
                      <a:pt x="4210" y="617"/>
                    </a:cubicBezTo>
                    <a:cubicBezTo>
                      <a:pt x="4163" y="617"/>
                      <a:pt x="4116" y="626"/>
                      <a:pt x="4071" y="646"/>
                    </a:cubicBezTo>
                    <a:cubicBezTo>
                      <a:pt x="4071" y="589"/>
                      <a:pt x="4071" y="543"/>
                      <a:pt x="4048" y="497"/>
                    </a:cubicBezTo>
                    <a:lnTo>
                      <a:pt x="3934" y="224"/>
                    </a:lnTo>
                    <a:cubicBezTo>
                      <a:pt x="3883" y="86"/>
                      <a:pt x="3754" y="1"/>
                      <a:pt x="36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374;p37">
                <a:extLst>
                  <a:ext uri="{FF2B5EF4-FFF2-40B4-BE49-F238E27FC236}">
                    <a16:creationId xmlns:a16="http://schemas.microsoft.com/office/drawing/2014/main" id="{46CDD234-83CB-2497-653A-022AB1846284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375;p37">
                <a:extLst>
                  <a:ext uri="{FF2B5EF4-FFF2-40B4-BE49-F238E27FC236}">
                    <a16:creationId xmlns:a16="http://schemas.microsoft.com/office/drawing/2014/main" id="{74784B7B-B219-7F9D-088E-0196D04837FF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376;p37">
                <a:extLst>
                  <a:ext uri="{FF2B5EF4-FFF2-40B4-BE49-F238E27FC236}">
                    <a16:creationId xmlns:a16="http://schemas.microsoft.com/office/drawing/2014/main" id="{D979A4FE-9C58-2142-E80E-BDCED639C514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377;p37">
                <a:extLst>
                  <a:ext uri="{FF2B5EF4-FFF2-40B4-BE49-F238E27FC236}">
                    <a16:creationId xmlns:a16="http://schemas.microsoft.com/office/drawing/2014/main" id="{E31959AB-8144-EDC7-41C7-5D03A42419A4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378;p37">
                <a:extLst>
                  <a:ext uri="{FF2B5EF4-FFF2-40B4-BE49-F238E27FC236}">
                    <a16:creationId xmlns:a16="http://schemas.microsoft.com/office/drawing/2014/main" id="{6ECF56C6-00D6-6877-3ACC-41BC7721E2AC}"/>
                  </a:ext>
                </a:extLst>
              </p:cNvPr>
              <p:cNvSpPr/>
              <p:nvPr/>
            </p:nvSpPr>
            <p:spPr>
              <a:xfrm>
                <a:off x="4216256" y="4484699"/>
                <a:ext cx="42178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9" extrusionOk="0">
                    <a:moveTo>
                      <a:pt x="286" y="1"/>
                    </a:moveTo>
                    <a:cubicBezTo>
                      <a:pt x="103" y="1"/>
                      <a:pt x="1" y="229"/>
                      <a:pt x="138" y="365"/>
                    </a:cubicBezTo>
                    <a:cubicBezTo>
                      <a:pt x="181" y="409"/>
                      <a:pt x="234" y="428"/>
                      <a:pt x="286" y="428"/>
                    </a:cubicBezTo>
                    <a:cubicBezTo>
                      <a:pt x="397" y="428"/>
                      <a:pt x="503" y="341"/>
                      <a:pt x="503" y="217"/>
                    </a:cubicBezTo>
                    <a:cubicBezTo>
                      <a:pt x="503" y="92"/>
                      <a:pt x="411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379;p37">
                <a:extLst>
                  <a:ext uri="{FF2B5EF4-FFF2-40B4-BE49-F238E27FC236}">
                    <a16:creationId xmlns:a16="http://schemas.microsoft.com/office/drawing/2014/main" id="{B61D5D35-F644-22BA-8234-4087C97D26AB}"/>
                  </a:ext>
                </a:extLst>
              </p:cNvPr>
              <p:cNvSpPr/>
              <p:nvPr/>
            </p:nvSpPr>
            <p:spPr>
              <a:xfrm>
                <a:off x="4673339" y="4484699"/>
                <a:ext cx="41172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9" extrusionOk="0">
                    <a:moveTo>
                      <a:pt x="285" y="1"/>
                    </a:moveTo>
                    <a:cubicBezTo>
                      <a:pt x="92" y="1"/>
                      <a:pt x="0" y="229"/>
                      <a:pt x="126" y="365"/>
                    </a:cubicBezTo>
                    <a:cubicBezTo>
                      <a:pt x="170" y="409"/>
                      <a:pt x="223" y="428"/>
                      <a:pt x="275" y="428"/>
                    </a:cubicBezTo>
                    <a:cubicBezTo>
                      <a:pt x="385" y="428"/>
                      <a:pt x="491" y="341"/>
                      <a:pt x="491" y="217"/>
                    </a:cubicBezTo>
                    <a:cubicBezTo>
                      <a:pt x="491" y="9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380;p37">
                <a:extLst>
                  <a:ext uri="{FF2B5EF4-FFF2-40B4-BE49-F238E27FC236}">
                    <a16:creationId xmlns:a16="http://schemas.microsoft.com/office/drawing/2014/main" id="{936621FB-26F0-49C1-81E7-780E152B2FC3}"/>
                  </a:ext>
                </a:extLst>
              </p:cNvPr>
              <p:cNvSpPr/>
              <p:nvPr/>
            </p:nvSpPr>
            <p:spPr>
              <a:xfrm>
                <a:off x="4071861" y="4342233"/>
                <a:ext cx="7798" cy="139698"/>
              </a:xfrm>
              <a:custGeom>
                <a:avLst/>
                <a:gdLst/>
                <a:ahLst/>
                <a:cxnLst/>
                <a:rect l="l" t="t" r="r" b="b"/>
                <a:pathLst>
                  <a:path w="93" h="1666" fill="none" extrusionOk="0">
                    <a:moveTo>
                      <a:pt x="92" y="1"/>
                    </a:moveTo>
                    <a:cubicBezTo>
                      <a:pt x="12" y="548"/>
                      <a:pt x="1" y="1107"/>
                      <a:pt x="69" y="1665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381;p37">
                <a:extLst>
                  <a:ext uri="{FF2B5EF4-FFF2-40B4-BE49-F238E27FC236}">
                    <a16:creationId xmlns:a16="http://schemas.microsoft.com/office/drawing/2014/main" id="{33E84E52-611B-8302-5472-321E9BEE446B}"/>
                  </a:ext>
                </a:extLst>
              </p:cNvPr>
              <p:cNvSpPr/>
              <p:nvPr/>
            </p:nvSpPr>
            <p:spPr>
              <a:xfrm>
                <a:off x="4081504" y="4515306"/>
                <a:ext cx="22053" cy="660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88" fill="none" extrusionOk="0">
                    <a:moveTo>
                      <a:pt x="0" y="0"/>
                    </a:moveTo>
                    <a:cubicBezTo>
                      <a:pt x="68" y="263"/>
                      <a:pt x="148" y="525"/>
                      <a:pt x="262" y="787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382;p37">
                <a:extLst>
                  <a:ext uri="{FF2B5EF4-FFF2-40B4-BE49-F238E27FC236}">
                    <a16:creationId xmlns:a16="http://schemas.microsoft.com/office/drawing/2014/main" id="{52234C18-09D0-1D6D-2037-048907CBB3C2}"/>
                  </a:ext>
                </a:extLst>
              </p:cNvPr>
              <p:cNvSpPr/>
              <p:nvPr/>
            </p:nvSpPr>
            <p:spPr>
              <a:xfrm>
                <a:off x="4611204" y="4350870"/>
                <a:ext cx="71778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856" h="901" fill="none" extrusionOk="0">
                    <a:moveTo>
                      <a:pt x="0" y="0"/>
                    </a:moveTo>
                    <a:cubicBezTo>
                      <a:pt x="365" y="205"/>
                      <a:pt x="662" y="513"/>
                      <a:pt x="855" y="90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383;p37">
                <a:extLst>
                  <a:ext uri="{FF2B5EF4-FFF2-40B4-BE49-F238E27FC236}">
                    <a16:creationId xmlns:a16="http://schemas.microsoft.com/office/drawing/2014/main" id="{DEB0D4C0-B896-F038-BA82-C119BC2C09C9}"/>
                  </a:ext>
                </a:extLst>
              </p:cNvPr>
              <p:cNvSpPr/>
              <p:nvPr/>
            </p:nvSpPr>
            <p:spPr>
              <a:xfrm>
                <a:off x="4047041" y="3670989"/>
                <a:ext cx="60290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22" fill="none" extrusionOk="0">
                    <a:moveTo>
                      <a:pt x="719" y="1"/>
                    </a:moveTo>
                    <a:cubicBezTo>
                      <a:pt x="251" y="605"/>
                      <a:pt x="1" y="1346"/>
                      <a:pt x="12" y="2122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384;p37">
                <a:extLst>
                  <a:ext uri="{FF2B5EF4-FFF2-40B4-BE49-F238E27FC236}">
                    <a16:creationId xmlns:a16="http://schemas.microsoft.com/office/drawing/2014/main" id="{77D08FA0-AD17-FBFD-1F6B-B7FA4DAC4E3C}"/>
                  </a:ext>
                </a:extLst>
              </p:cNvPr>
              <p:cNvSpPr/>
              <p:nvPr/>
            </p:nvSpPr>
            <p:spPr>
              <a:xfrm>
                <a:off x="4674261" y="4018057"/>
                <a:ext cx="132068" cy="69933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34" fill="none" extrusionOk="0">
                    <a:moveTo>
                      <a:pt x="1" y="833"/>
                    </a:moveTo>
                    <a:cubicBezTo>
                      <a:pt x="582" y="662"/>
                      <a:pt x="1118" y="377"/>
                      <a:pt x="1574" y="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385;p37">
                <a:extLst>
                  <a:ext uri="{FF2B5EF4-FFF2-40B4-BE49-F238E27FC236}">
                    <a16:creationId xmlns:a16="http://schemas.microsoft.com/office/drawing/2014/main" id="{7E19E0CF-9B5E-6D08-9F54-FF176A8B4B92}"/>
                  </a:ext>
                </a:extLst>
              </p:cNvPr>
              <p:cNvSpPr/>
              <p:nvPr/>
            </p:nvSpPr>
            <p:spPr>
              <a:xfrm>
                <a:off x="4829222" y="3972189"/>
                <a:ext cx="23982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20" fill="none" extrusionOk="0">
                    <a:moveTo>
                      <a:pt x="0" y="320"/>
                    </a:moveTo>
                    <a:lnTo>
                      <a:pt x="285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386;p37">
                <a:extLst>
                  <a:ext uri="{FF2B5EF4-FFF2-40B4-BE49-F238E27FC236}">
                    <a16:creationId xmlns:a16="http://schemas.microsoft.com/office/drawing/2014/main" id="{D5A778CF-D3CD-F57B-8A41-DBBDCA13C800}"/>
                  </a:ext>
                </a:extLst>
              </p:cNvPr>
              <p:cNvSpPr/>
              <p:nvPr/>
            </p:nvSpPr>
            <p:spPr>
              <a:xfrm>
                <a:off x="4366437" y="3884228"/>
                <a:ext cx="102384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" fill="none" extrusionOk="0">
                    <a:moveTo>
                      <a:pt x="0" y="1"/>
                    </a:moveTo>
                    <a:lnTo>
                      <a:pt x="1220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387;p37">
                <a:extLst>
                  <a:ext uri="{FF2B5EF4-FFF2-40B4-BE49-F238E27FC236}">
                    <a16:creationId xmlns:a16="http://schemas.microsoft.com/office/drawing/2014/main" id="{7BB84810-F659-A649-20C5-481017963ED5}"/>
                  </a:ext>
                </a:extLst>
              </p:cNvPr>
              <p:cNvSpPr/>
              <p:nvPr/>
            </p:nvSpPr>
            <p:spPr>
              <a:xfrm>
                <a:off x="4501189" y="3884228"/>
                <a:ext cx="45029" cy="84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" fill="none" extrusionOk="0">
                    <a:moveTo>
                      <a:pt x="1" y="1"/>
                    </a:moveTo>
                    <a:lnTo>
                      <a:pt x="537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388;p37">
                <a:extLst>
                  <a:ext uri="{FF2B5EF4-FFF2-40B4-BE49-F238E27FC236}">
                    <a16:creationId xmlns:a16="http://schemas.microsoft.com/office/drawing/2014/main" id="{B73ADED4-00FB-3667-5000-188B1607E750}"/>
                  </a:ext>
                </a:extLst>
              </p:cNvPr>
              <p:cNvSpPr/>
              <p:nvPr/>
            </p:nvSpPr>
            <p:spPr>
              <a:xfrm>
                <a:off x="4907624" y="3802974"/>
                <a:ext cx="5786" cy="79408"/>
              </a:xfrm>
              <a:custGeom>
                <a:avLst/>
                <a:gdLst/>
                <a:ahLst/>
                <a:cxnLst/>
                <a:rect l="l" t="t" r="r" b="b"/>
                <a:pathLst>
                  <a:path w="69" h="947" fill="none" extrusionOk="0">
                    <a:moveTo>
                      <a:pt x="0" y="947"/>
                    </a:moveTo>
                    <a:cubicBezTo>
                      <a:pt x="57" y="627"/>
                      <a:pt x="68" y="308"/>
                      <a:pt x="46" y="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389;p37">
                <a:extLst>
                  <a:ext uri="{FF2B5EF4-FFF2-40B4-BE49-F238E27FC236}">
                    <a16:creationId xmlns:a16="http://schemas.microsoft.com/office/drawing/2014/main" id="{767B6512-8C16-9DE5-1B7E-D0B684B69C0B}"/>
                  </a:ext>
                </a:extLst>
              </p:cNvPr>
              <p:cNvSpPr/>
              <p:nvPr/>
            </p:nvSpPr>
            <p:spPr>
              <a:xfrm>
                <a:off x="4847334" y="4431117"/>
                <a:ext cx="44106" cy="16938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020" fill="none" extrusionOk="0">
                    <a:moveTo>
                      <a:pt x="525" y="1"/>
                    </a:moveTo>
                    <a:cubicBezTo>
                      <a:pt x="480" y="708"/>
                      <a:pt x="423" y="1461"/>
                      <a:pt x="1" y="2019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90;p37">
                <a:extLst>
                  <a:ext uri="{FF2B5EF4-FFF2-40B4-BE49-F238E27FC236}">
                    <a16:creationId xmlns:a16="http://schemas.microsoft.com/office/drawing/2014/main" id="{48C27EDF-15E5-58CB-0B13-95BC94C250DE}"/>
                  </a:ext>
                </a:extLst>
              </p:cNvPr>
              <p:cNvSpPr/>
              <p:nvPr/>
            </p:nvSpPr>
            <p:spPr>
              <a:xfrm>
                <a:off x="4797609" y="4632868"/>
                <a:ext cx="2591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01" fill="none" extrusionOk="0">
                    <a:moveTo>
                      <a:pt x="309" y="1"/>
                    </a:moveTo>
                    <a:cubicBezTo>
                      <a:pt x="217" y="149"/>
                      <a:pt x="115" y="286"/>
                      <a:pt x="1" y="40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4" name="Google Shape;1391;p37">
              <a:extLst>
                <a:ext uri="{FF2B5EF4-FFF2-40B4-BE49-F238E27FC236}">
                  <a16:creationId xmlns:a16="http://schemas.microsoft.com/office/drawing/2014/main" id="{77390CAB-3A84-1ED0-C299-CC51F084D796}"/>
                </a:ext>
              </a:extLst>
            </p:cNvPr>
            <p:cNvCxnSpPr/>
            <p:nvPr/>
          </p:nvCxnSpPr>
          <p:spPr>
            <a:xfrm>
              <a:off x="3745800" y="4741650"/>
              <a:ext cx="1652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392;p37">
              <a:extLst>
                <a:ext uri="{FF2B5EF4-FFF2-40B4-BE49-F238E27FC236}">
                  <a16:creationId xmlns:a16="http://schemas.microsoft.com/office/drawing/2014/main" id="{51F8BE0C-638A-61A9-FABB-73FD271FBA1B}"/>
                </a:ext>
              </a:extLst>
            </p:cNvPr>
            <p:cNvCxnSpPr/>
            <p:nvPr/>
          </p:nvCxnSpPr>
          <p:spPr>
            <a:xfrm>
              <a:off x="3509350" y="47800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" name="Google Shape;1426;p37">
            <a:extLst>
              <a:ext uri="{FF2B5EF4-FFF2-40B4-BE49-F238E27FC236}">
                <a16:creationId xmlns:a16="http://schemas.microsoft.com/office/drawing/2014/main" id="{4EF71769-B76E-7383-DDD3-ED92ED6C1287}"/>
              </a:ext>
            </a:extLst>
          </p:cNvPr>
          <p:cNvSpPr/>
          <p:nvPr/>
        </p:nvSpPr>
        <p:spPr>
          <a:xfrm>
            <a:off x="1133299" y="6032180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0F52FEE-3EF9-A1E1-49C6-0E3C578E6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5782" t="77655" r="45865" b="-1"/>
          <a:stretch/>
        </p:blipFill>
        <p:spPr>
          <a:xfrm>
            <a:off x="56145" y="160240"/>
            <a:ext cx="1018374" cy="925739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9ABD19E-91B6-A2A1-72A4-4344AE96D2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55257" t="79460" r="-4390"/>
          <a:stretch/>
        </p:blipFill>
        <p:spPr>
          <a:xfrm>
            <a:off x="7997785" y="6130369"/>
            <a:ext cx="4484158" cy="63226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87669D6-AAD9-87C4-0C5E-4D2F0B34D8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88622"/>
          <a:stretch/>
        </p:blipFill>
        <p:spPr>
          <a:xfrm>
            <a:off x="11355355" y="1281550"/>
            <a:ext cx="836645" cy="2551923"/>
          </a:xfrm>
          <a:prstGeom prst="rect">
            <a:avLst/>
          </a:prstGeom>
        </p:spPr>
      </p:pic>
      <p:grpSp>
        <p:nvGrpSpPr>
          <p:cNvPr id="136" name="Google Shape;445;p17">
            <a:extLst>
              <a:ext uri="{FF2B5EF4-FFF2-40B4-BE49-F238E27FC236}">
                <a16:creationId xmlns:a16="http://schemas.microsoft.com/office/drawing/2014/main" id="{9D03247E-F3A5-A1AE-BF65-8958D7689C9A}"/>
              </a:ext>
            </a:extLst>
          </p:cNvPr>
          <p:cNvGrpSpPr/>
          <p:nvPr/>
        </p:nvGrpSpPr>
        <p:grpSpPr>
          <a:xfrm>
            <a:off x="11060390" y="3209731"/>
            <a:ext cx="1133325" cy="3659189"/>
            <a:chOff x="8094800" y="3197527"/>
            <a:chExt cx="378192" cy="1572835"/>
          </a:xfrm>
        </p:grpSpPr>
        <p:sp>
          <p:nvSpPr>
            <p:cNvPr id="137" name="Google Shape;446;p17">
              <a:extLst>
                <a:ext uri="{FF2B5EF4-FFF2-40B4-BE49-F238E27FC236}">
                  <a16:creationId xmlns:a16="http://schemas.microsoft.com/office/drawing/2014/main" id="{5363D547-4CF8-751A-3891-EC36C34AD510}"/>
                </a:ext>
              </a:extLst>
            </p:cNvPr>
            <p:cNvSpPr/>
            <p:nvPr/>
          </p:nvSpPr>
          <p:spPr>
            <a:xfrm>
              <a:off x="8096280" y="4713284"/>
              <a:ext cx="372878" cy="52943"/>
            </a:xfrm>
            <a:custGeom>
              <a:avLst/>
              <a:gdLst/>
              <a:ahLst/>
              <a:cxnLst/>
              <a:rect l="l" t="t" r="r" b="b"/>
              <a:pathLst>
                <a:path w="5543" h="787" extrusionOk="0">
                  <a:moveTo>
                    <a:pt x="1" y="0"/>
                  </a:moveTo>
                  <a:cubicBezTo>
                    <a:pt x="1" y="433"/>
                    <a:pt x="1244" y="787"/>
                    <a:pt x="2772" y="787"/>
                  </a:cubicBezTo>
                  <a:cubicBezTo>
                    <a:pt x="4300" y="787"/>
                    <a:pt x="5543" y="433"/>
                    <a:pt x="5543" y="0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447;p17">
              <a:extLst>
                <a:ext uri="{FF2B5EF4-FFF2-40B4-BE49-F238E27FC236}">
                  <a16:creationId xmlns:a16="http://schemas.microsoft.com/office/drawing/2014/main" id="{3A05EB5F-69EC-6F52-2369-A887B53924A0}"/>
                </a:ext>
              </a:extLst>
            </p:cNvPr>
            <p:cNvSpPr/>
            <p:nvPr/>
          </p:nvSpPr>
          <p:spPr>
            <a:xfrm>
              <a:off x="8098634" y="4041849"/>
              <a:ext cx="369783" cy="671514"/>
            </a:xfrm>
            <a:custGeom>
              <a:avLst/>
              <a:gdLst/>
              <a:ahLst/>
              <a:cxnLst/>
              <a:rect l="l" t="t" r="r" b="b"/>
              <a:pathLst>
                <a:path w="5497" h="9982" extrusionOk="0">
                  <a:moveTo>
                    <a:pt x="3017" y="1"/>
                  </a:moveTo>
                  <a:cubicBezTo>
                    <a:pt x="1639" y="1"/>
                    <a:pt x="170" y="279"/>
                    <a:pt x="0" y="722"/>
                  </a:cubicBezTo>
                  <a:lnTo>
                    <a:pt x="0" y="9981"/>
                  </a:lnTo>
                  <a:lnTo>
                    <a:pt x="5496" y="9981"/>
                  </a:lnTo>
                  <a:lnTo>
                    <a:pt x="5496" y="722"/>
                  </a:lnTo>
                  <a:cubicBezTo>
                    <a:pt x="5368" y="215"/>
                    <a:pt x="4228" y="1"/>
                    <a:pt x="301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448;p17">
              <a:extLst>
                <a:ext uri="{FF2B5EF4-FFF2-40B4-BE49-F238E27FC236}">
                  <a16:creationId xmlns:a16="http://schemas.microsoft.com/office/drawing/2014/main" id="{E707A1F1-DEAF-4D1B-333B-8CDEB156531E}"/>
                </a:ext>
              </a:extLst>
            </p:cNvPr>
            <p:cNvSpPr/>
            <p:nvPr/>
          </p:nvSpPr>
          <p:spPr>
            <a:xfrm>
              <a:off x="8123188" y="4295933"/>
              <a:ext cx="320676" cy="428929"/>
            </a:xfrm>
            <a:custGeom>
              <a:avLst/>
              <a:gdLst/>
              <a:ahLst/>
              <a:cxnLst/>
              <a:rect l="l" t="t" r="r" b="b"/>
              <a:pathLst>
                <a:path w="4767" h="6376" extrusionOk="0">
                  <a:moveTo>
                    <a:pt x="0" y="1"/>
                  </a:moveTo>
                  <a:lnTo>
                    <a:pt x="0" y="5668"/>
                  </a:lnTo>
                  <a:cubicBezTo>
                    <a:pt x="57" y="6067"/>
                    <a:pt x="1095" y="6375"/>
                    <a:pt x="2372" y="6375"/>
                  </a:cubicBezTo>
                  <a:cubicBezTo>
                    <a:pt x="3649" y="6375"/>
                    <a:pt x="4698" y="6067"/>
                    <a:pt x="4755" y="5668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rgbClr val="BD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449;p17">
              <a:extLst>
                <a:ext uri="{FF2B5EF4-FFF2-40B4-BE49-F238E27FC236}">
                  <a16:creationId xmlns:a16="http://schemas.microsoft.com/office/drawing/2014/main" id="{F65E8EB2-33B0-21A2-5114-50015B6E7803}"/>
                </a:ext>
              </a:extLst>
            </p:cNvPr>
            <p:cNvSpPr/>
            <p:nvPr/>
          </p:nvSpPr>
          <p:spPr>
            <a:xfrm>
              <a:off x="8121641" y="4293646"/>
              <a:ext cx="325318" cy="433504"/>
            </a:xfrm>
            <a:custGeom>
              <a:avLst/>
              <a:gdLst/>
              <a:ahLst/>
              <a:cxnLst/>
              <a:rect l="l" t="t" r="r" b="b"/>
              <a:pathLst>
                <a:path w="4836" h="6444" extrusionOk="0">
                  <a:moveTo>
                    <a:pt x="4744" y="69"/>
                  </a:moveTo>
                  <a:lnTo>
                    <a:pt x="4744" y="5668"/>
                  </a:lnTo>
                  <a:lnTo>
                    <a:pt x="4744" y="5702"/>
                  </a:lnTo>
                  <a:cubicBezTo>
                    <a:pt x="4687" y="6067"/>
                    <a:pt x="3638" y="6375"/>
                    <a:pt x="2406" y="6375"/>
                  </a:cubicBezTo>
                  <a:cubicBezTo>
                    <a:pt x="1163" y="6375"/>
                    <a:pt x="114" y="6067"/>
                    <a:pt x="69" y="5702"/>
                  </a:cubicBezTo>
                  <a:lnTo>
                    <a:pt x="69" y="5691"/>
                  </a:lnTo>
                  <a:lnTo>
                    <a:pt x="57" y="69"/>
                  </a:lnTo>
                  <a:close/>
                  <a:moveTo>
                    <a:pt x="0" y="1"/>
                  </a:moveTo>
                  <a:lnTo>
                    <a:pt x="0" y="5702"/>
                  </a:lnTo>
                  <a:lnTo>
                    <a:pt x="0" y="5736"/>
                  </a:lnTo>
                  <a:cubicBezTo>
                    <a:pt x="103" y="6147"/>
                    <a:pt x="1129" y="6443"/>
                    <a:pt x="2406" y="6443"/>
                  </a:cubicBezTo>
                  <a:cubicBezTo>
                    <a:pt x="3695" y="6443"/>
                    <a:pt x="4710" y="6147"/>
                    <a:pt x="4824" y="5748"/>
                  </a:cubicBezTo>
                  <a:lnTo>
                    <a:pt x="4835" y="5748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450;p17">
              <a:extLst>
                <a:ext uri="{FF2B5EF4-FFF2-40B4-BE49-F238E27FC236}">
                  <a16:creationId xmlns:a16="http://schemas.microsoft.com/office/drawing/2014/main" id="{91B68786-D8A3-3AA0-C000-D9D094C944E8}"/>
                </a:ext>
              </a:extLst>
            </p:cNvPr>
            <p:cNvSpPr/>
            <p:nvPr/>
          </p:nvSpPr>
          <p:spPr>
            <a:xfrm>
              <a:off x="8274278" y="3357835"/>
              <a:ext cx="4642" cy="980429"/>
            </a:xfrm>
            <a:custGeom>
              <a:avLst/>
              <a:gdLst/>
              <a:ahLst/>
              <a:cxnLst/>
              <a:rect l="l" t="t" r="r" b="b"/>
              <a:pathLst>
                <a:path w="69" h="14574" extrusionOk="0">
                  <a:moveTo>
                    <a:pt x="0" y="0"/>
                  </a:moveTo>
                  <a:lnTo>
                    <a:pt x="0" y="14573"/>
                  </a:lnTo>
                  <a:lnTo>
                    <a:pt x="69" y="1457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451;p17">
              <a:extLst>
                <a:ext uri="{FF2B5EF4-FFF2-40B4-BE49-F238E27FC236}">
                  <a16:creationId xmlns:a16="http://schemas.microsoft.com/office/drawing/2014/main" id="{C2EBD59F-AEB2-AECA-53FD-EEAE2495D32D}"/>
                </a:ext>
              </a:extLst>
            </p:cNvPr>
            <p:cNvSpPr/>
            <p:nvPr/>
          </p:nvSpPr>
          <p:spPr>
            <a:xfrm>
              <a:off x="8212120" y="3200554"/>
              <a:ext cx="128957" cy="205652"/>
            </a:xfrm>
            <a:custGeom>
              <a:avLst/>
              <a:gdLst/>
              <a:ahLst/>
              <a:cxnLst/>
              <a:rect l="l" t="t" r="r" b="b"/>
              <a:pathLst>
                <a:path w="1917" h="3057" extrusionOk="0">
                  <a:moveTo>
                    <a:pt x="959" y="1"/>
                  </a:moveTo>
                  <a:cubicBezTo>
                    <a:pt x="959" y="1"/>
                    <a:pt x="1" y="685"/>
                    <a:pt x="1" y="1529"/>
                  </a:cubicBezTo>
                  <a:cubicBezTo>
                    <a:pt x="1" y="2372"/>
                    <a:pt x="959" y="3057"/>
                    <a:pt x="959" y="3057"/>
                  </a:cubicBezTo>
                  <a:cubicBezTo>
                    <a:pt x="959" y="3057"/>
                    <a:pt x="1916" y="2372"/>
                    <a:pt x="1916" y="1529"/>
                  </a:cubicBezTo>
                  <a:cubicBezTo>
                    <a:pt x="1916" y="685"/>
                    <a:pt x="959" y="1"/>
                    <a:pt x="95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452;p17">
              <a:extLst>
                <a:ext uri="{FF2B5EF4-FFF2-40B4-BE49-F238E27FC236}">
                  <a16:creationId xmlns:a16="http://schemas.microsoft.com/office/drawing/2014/main" id="{F3BDF736-EB20-5190-BF5C-6632AD56C6AB}"/>
                </a:ext>
              </a:extLst>
            </p:cNvPr>
            <p:cNvSpPr/>
            <p:nvPr/>
          </p:nvSpPr>
          <p:spPr>
            <a:xfrm>
              <a:off x="8209833" y="3197527"/>
              <a:ext cx="134338" cy="210967"/>
            </a:xfrm>
            <a:custGeom>
              <a:avLst/>
              <a:gdLst/>
              <a:ahLst/>
              <a:cxnLst/>
              <a:rect l="l" t="t" r="r" b="b"/>
              <a:pathLst>
                <a:path w="1997" h="3136" extrusionOk="0">
                  <a:moveTo>
                    <a:pt x="993" y="80"/>
                  </a:moveTo>
                  <a:lnTo>
                    <a:pt x="993" y="91"/>
                  </a:lnTo>
                  <a:cubicBezTo>
                    <a:pt x="1141" y="194"/>
                    <a:pt x="1916" y="821"/>
                    <a:pt x="1916" y="1574"/>
                  </a:cubicBezTo>
                  <a:cubicBezTo>
                    <a:pt x="1916" y="2315"/>
                    <a:pt x="1141" y="2942"/>
                    <a:pt x="993" y="3056"/>
                  </a:cubicBezTo>
                  <a:cubicBezTo>
                    <a:pt x="856" y="2942"/>
                    <a:pt x="69" y="2315"/>
                    <a:pt x="69" y="1574"/>
                  </a:cubicBezTo>
                  <a:cubicBezTo>
                    <a:pt x="69" y="821"/>
                    <a:pt x="856" y="194"/>
                    <a:pt x="993" y="80"/>
                  </a:cubicBezTo>
                  <a:close/>
                  <a:moveTo>
                    <a:pt x="993" y="0"/>
                  </a:moveTo>
                  <a:lnTo>
                    <a:pt x="970" y="11"/>
                  </a:lnTo>
                  <a:cubicBezTo>
                    <a:pt x="936" y="46"/>
                    <a:pt x="1" y="718"/>
                    <a:pt x="1" y="1574"/>
                  </a:cubicBezTo>
                  <a:cubicBezTo>
                    <a:pt x="1" y="2417"/>
                    <a:pt x="936" y="3102"/>
                    <a:pt x="970" y="3124"/>
                  </a:cubicBezTo>
                  <a:lnTo>
                    <a:pt x="993" y="3136"/>
                  </a:lnTo>
                  <a:lnTo>
                    <a:pt x="1015" y="3124"/>
                  </a:lnTo>
                  <a:cubicBezTo>
                    <a:pt x="1061" y="3102"/>
                    <a:pt x="1996" y="2417"/>
                    <a:pt x="1996" y="1574"/>
                  </a:cubicBezTo>
                  <a:cubicBezTo>
                    <a:pt x="1996" y="718"/>
                    <a:pt x="1061" y="46"/>
                    <a:pt x="1015" y="11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453;p17">
              <a:extLst>
                <a:ext uri="{FF2B5EF4-FFF2-40B4-BE49-F238E27FC236}">
                  <a16:creationId xmlns:a16="http://schemas.microsoft.com/office/drawing/2014/main" id="{BB3B4D6E-50BF-1FDF-41EB-9B9F0EF6C3C2}"/>
                </a:ext>
              </a:extLst>
            </p:cNvPr>
            <p:cNvSpPr/>
            <p:nvPr/>
          </p:nvSpPr>
          <p:spPr>
            <a:xfrm>
              <a:off x="8099374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979" y="1"/>
                  </a:moveTo>
                  <a:cubicBezTo>
                    <a:pt x="462" y="1"/>
                    <a:pt x="1" y="179"/>
                    <a:pt x="1" y="179"/>
                  </a:cubicBezTo>
                  <a:cubicBezTo>
                    <a:pt x="1" y="179"/>
                    <a:pt x="46" y="1353"/>
                    <a:pt x="753" y="1809"/>
                  </a:cubicBezTo>
                  <a:cubicBezTo>
                    <a:pt x="1001" y="1973"/>
                    <a:pt x="1296" y="2026"/>
                    <a:pt x="1575" y="2026"/>
                  </a:cubicBezTo>
                  <a:cubicBezTo>
                    <a:pt x="2093" y="2026"/>
                    <a:pt x="2555" y="1844"/>
                    <a:pt x="2555" y="1844"/>
                  </a:cubicBezTo>
                  <a:cubicBezTo>
                    <a:pt x="2555" y="1844"/>
                    <a:pt x="2521" y="669"/>
                    <a:pt x="1802" y="213"/>
                  </a:cubicBezTo>
                  <a:cubicBezTo>
                    <a:pt x="1554" y="53"/>
                    <a:pt x="1258" y="1"/>
                    <a:pt x="97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454;p17">
              <a:extLst>
                <a:ext uri="{FF2B5EF4-FFF2-40B4-BE49-F238E27FC236}">
                  <a16:creationId xmlns:a16="http://schemas.microsoft.com/office/drawing/2014/main" id="{EB782E5A-96C6-6369-FCDB-837E73ED8180}"/>
                </a:ext>
              </a:extLst>
            </p:cNvPr>
            <p:cNvSpPr/>
            <p:nvPr/>
          </p:nvSpPr>
          <p:spPr>
            <a:xfrm>
              <a:off x="8097087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3"/>
                  </a:moveTo>
                  <a:cubicBezTo>
                    <a:pt x="1302" y="73"/>
                    <a:pt x="1587" y="124"/>
                    <a:pt x="1825" y="280"/>
                  </a:cubicBezTo>
                  <a:cubicBezTo>
                    <a:pt x="2441" y="690"/>
                    <a:pt x="2543" y="1694"/>
                    <a:pt x="2555" y="1865"/>
                  </a:cubicBezTo>
                  <a:cubicBezTo>
                    <a:pt x="2455" y="1900"/>
                    <a:pt x="2048" y="2037"/>
                    <a:pt x="1604" y="2037"/>
                  </a:cubicBezTo>
                  <a:cubicBezTo>
                    <a:pt x="1332" y="2037"/>
                    <a:pt x="1048" y="1986"/>
                    <a:pt x="810" y="1831"/>
                  </a:cubicBezTo>
                  <a:cubicBezTo>
                    <a:pt x="183" y="1420"/>
                    <a:pt x="92" y="417"/>
                    <a:pt x="69" y="246"/>
                  </a:cubicBezTo>
                  <a:cubicBezTo>
                    <a:pt x="175" y="210"/>
                    <a:pt x="585" y="73"/>
                    <a:pt x="1031" y="73"/>
                  </a:cubicBezTo>
                  <a:close/>
                  <a:moveTo>
                    <a:pt x="1012" y="0"/>
                  </a:moveTo>
                  <a:cubicBezTo>
                    <a:pt x="503" y="0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8"/>
                    <a:pt x="57" y="1420"/>
                    <a:pt x="776" y="1888"/>
                  </a:cubicBezTo>
                  <a:cubicBezTo>
                    <a:pt x="1011" y="2026"/>
                    <a:pt x="1276" y="2105"/>
                    <a:pt x="1562" y="2105"/>
                  </a:cubicBezTo>
                  <a:cubicBezTo>
                    <a:pt x="1581" y="2105"/>
                    <a:pt x="1600" y="2105"/>
                    <a:pt x="1620" y="2104"/>
                  </a:cubicBezTo>
                  <a:cubicBezTo>
                    <a:pt x="1950" y="2104"/>
                    <a:pt x="2292" y="2036"/>
                    <a:pt x="2612" y="1922"/>
                  </a:cubicBezTo>
                  <a:lnTo>
                    <a:pt x="2634" y="1910"/>
                  </a:lnTo>
                  <a:lnTo>
                    <a:pt x="2634" y="1888"/>
                  </a:lnTo>
                  <a:cubicBezTo>
                    <a:pt x="2623" y="1842"/>
                    <a:pt x="2577" y="690"/>
                    <a:pt x="1859" y="223"/>
                  </a:cubicBezTo>
                  <a:cubicBezTo>
                    <a:pt x="1601" y="55"/>
                    <a:pt x="1297" y="0"/>
                    <a:pt x="10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455;p17">
              <a:extLst>
                <a:ext uri="{FF2B5EF4-FFF2-40B4-BE49-F238E27FC236}">
                  <a16:creationId xmlns:a16="http://schemas.microsoft.com/office/drawing/2014/main" id="{CA9447E0-2E76-90E3-2F7B-191D8D7D8F86}"/>
                </a:ext>
              </a:extLst>
            </p:cNvPr>
            <p:cNvSpPr/>
            <p:nvPr/>
          </p:nvSpPr>
          <p:spPr>
            <a:xfrm>
              <a:off x="8099374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965" y="0"/>
                  </a:moveTo>
                  <a:cubicBezTo>
                    <a:pt x="454" y="0"/>
                    <a:pt x="1" y="175"/>
                    <a:pt x="1" y="175"/>
                  </a:cubicBezTo>
                  <a:cubicBezTo>
                    <a:pt x="1" y="175"/>
                    <a:pt x="46" y="1361"/>
                    <a:pt x="753" y="1817"/>
                  </a:cubicBezTo>
                  <a:cubicBezTo>
                    <a:pt x="1001" y="1981"/>
                    <a:pt x="1296" y="2034"/>
                    <a:pt x="1575" y="2034"/>
                  </a:cubicBezTo>
                  <a:cubicBezTo>
                    <a:pt x="2093" y="2034"/>
                    <a:pt x="2555" y="1851"/>
                    <a:pt x="2555" y="1851"/>
                  </a:cubicBezTo>
                  <a:cubicBezTo>
                    <a:pt x="2555" y="1851"/>
                    <a:pt x="2521" y="677"/>
                    <a:pt x="1802" y="221"/>
                  </a:cubicBezTo>
                  <a:cubicBezTo>
                    <a:pt x="1550" y="54"/>
                    <a:pt x="1249" y="0"/>
                    <a:pt x="96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456;p17">
              <a:extLst>
                <a:ext uri="{FF2B5EF4-FFF2-40B4-BE49-F238E27FC236}">
                  <a16:creationId xmlns:a16="http://schemas.microsoft.com/office/drawing/2014/main" id="{5BB83E62-EEA4-6BC2-6C5D-9F1950C9140B}"/>
                </a:ext>
              </a:extLst>
            </p:cNvPr>
            <p:cNvSpPr/>
            <p:nvPr/>
          </p:nvSpPr>
          <p:spPr>
            <a:xfrm>
              <a:off x="8097087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4"/>
                  </a:moveTo>
                  <a:cubicBezTo>
                    <a:pt x="1302" y="74"/>
                    <a:pt x="1587" y="125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6" y="1901"/>
                    <a:pt x="2050" y="2032"/>
                    <a:pt x="1607" y="2032"/>
                  </a:cubicBezTo>
                  <a:cubicBezTo>
                    <a:pt x="1335" y="2032"/>
                    <a:pt x="1048" y="1983"/>
                    <a:pt x="810" y="1831"/>
                  </a:cubicBezTo>
                  <a:cubicBezTo>
                    <a:pt x="183" y="1421"/>
                    <a:pt x="92" y="417"/>
                    <a:pt x="69" y="246"/>
                  </a:cubicBezTo>
                  <a:cubicBezTo>
                    <a:pt x="175" y="211"/>
                    <a:pt x="585" y="74"/>
                    <a:pt x="1031" y="74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6"/>
                    <a:pt x="2612" y="1922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5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457;p17">
              <a:extLst>
                <a:ext uri="{FF2B5EF4-FFF2-40B4-BE49-F238E27FC236}">
                  <a16:creationId xmlns:a16="http://schemas.microsoft.com/office/drawing/2014/main" id="{63A42444-A0D1-1C7A-E082-6D8EFB15BE44}"/>
                </a:ext>
              </a:extLst>
            </p:cNvPr>
            <p:cNvSpPr/>
            <p:nvPr/>
          </p:nvSpPr>
          <p:spPr>
            <a:xfrm>
              <a:off x="8099374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980" y="0"/>
                  </a:moveTo>
                  <a:cubicBezTo>
                    <a:pt x="462" y="0"/>
                    <a:pt x="1" y="183"/>
                    <a:pt x="1" y="183"/>
                  </a:cubicBezTo>
                  <a:cubicBezTo>
                    <a:pt x="1" y="183"/>
                    <a:pt x="46" y="1357"/>
                    <a:pt x="753" y="1814"/>
                  </a:cubicBezTo>
                  <a:cubicBezTo>
                    <a:pt x="1001" y="1977"/>
                    <a:pt x="1296" y="2031"/>
                    <a:pt x="1575" y="2031"/>
                  </a:cubicBezTo>
                  <a:cubicBezTo>
                    <a:pt x="2093" y="2031"/>
                    <a:pt x="2555" y="1848"/>
                    <a:pt x="2555" y="1848"/>
                  </a:cubicBezTo>
                  <a:cubicBezTo>
                    <a:pt x="2555" y="1848"/>
                    <a:pt x="2521" y="673"/>
                    <a:pt x="1802" y="217"/>
                  </a:cubicBezTo>
                  <a:cubicBezTo>
                    <a:pt x="1554" y="53"/>
                    <a:pt x="1259" y="0"/>
                    <a:pt x="980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458;p17">
              <a:extLst>
                <a:ext uri="{FF2B5EF4-FFF2-40B4-BE49-F238E27FC236}">
                  <a16:creationId xmlns:a16="http://schemas.microsoft.com/office/drawing/2014/main" id="{318DBAE3-F438-37A4-64F4-5270FAC81369}"/>
                </a:ext>
              </a:extLst>
            </p:cNvPr>
            <p:cNvSpPr/>
            <p:nvPr/>
          </p:nvSpPr>
          <p:spPr>
            <a:xfrm>
              <a:off x="8097087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9" y="72"/>
                  </a:moveTo>
                  <a:cubicBezTo>
                    <a:pt x="1294" y="72"/>
                    <a:pt x="1584" y="123"/>
                    <a:pt x="1825" y="281"/>
                  </a:cubicBezTo>
                  <a:cubicBezTo>
                    <a:pt x="2441" y="691"/>
                    <a:pt x="2543" y="1695"/>
                    <a:pt x="2555" y="1866"/>
                  </a:cubicBezTo>
                  <a:cubicBezTo>
                    <a:pt x="2457" y="1901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94" y="1417"/>
                    <a:pt x="95" y="454"/>
                    <a:pt x="70" y="246"/>
                  </a:cubicBezTo>
                  <a:lnTo>
                    <a:pt x="70" y="246"/>
                  </a:lnTo>
                  <a:cubicBezTo>
                    <a:pt x="178" y="203"/>
                    <a:pt x="580" y="72"/>
                    <a:pt x="1019" y="72"/>
                  </a:cubicBezTo>
                  <a:close/>
                  <a:moveTo>
                    <a:pt x="1008" y="1"/>
                  </a:moveTo>
                  <a:cubicBezTo>
                    <a:pt x="500" y="1"/>
                    <a:pt x="52" y="171"/>
                    <a:pt x="23" y="178"/>
                  </a:cubicBezTo>
                  <a:lnTo>
                    <a:pt x="0" y="190"/>
                  </a:lnTo>
                  <a:lnTo>
                    <a:pt x="0" y="212"/>
                  </a:lnTo>
                  <a:cubicBezTo>
                    <a:pt x="0" y="270"/>
                    <a:pt x="57" y="1421"/>
                    <a:pt x="776" y="1889"/>
                  </a:cubicBezTo>
                  <a:cubicBezTo>
                    <a:pt x="1011" y="2028"/>
                    <a:pt x="1276" y="2106"/>
                    <a:pt x="1562" y="2106"/>
                  </a:cubicBezTo>
                  <a:cubicBezTo>
                    <a:pt x="1581" y="2106"/>
                    <a:pt x="1600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2"/>
                  </a:lnTo>
                  <a:lnTo>
                    <a:pt x="2634" y="1889"/>
                  </a:lnTo>
                  <a:cubicBezTo>
                    <a:pt x="2623" y="1843"/>
                    <a:pt x="2577" y="691"/>
                    <a:pt x="1859" y="224"/>
                  </a:cubicBezTo>
                  <a:cubicBezTo>
                    <a:pt x="1600" y="55"/>
                    <a:pt x="1294" y="1"/>
                    <a:pt x="1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459;p17">
              <a:extLst>
                <a:ext uri="{FF2B5EF4-FFF2-40B4-BE49-F238E27FC236}">
                  <a16:creationId xmlns:a16="http://schemas.microsoft.com/office/drawing/2014/main" id="{6F1E13E1-75CA-AC3B-643E-FC5D8D166793}"/>
                </a:ext>
              </a:extLst>
            </p:cNvPr>
            <p:cNvSpPr/>
            <p:nvPr/>
          </p:nvSpPr>
          <p:spPr>
            <a:xfrm>
              <a:off x="8099374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979" y="0"/>
                  </a:moveTo>
                  <a:cubicBezTo>
                    <a:pt x="462" y="0"/>
                    <a:pt x="1" y="178"/>
                    <a:pt x="1" y="178"/>
                  </a:cubicBezTo>
                  <a:cubicBezTo>
                    <a:pt x="1" y="178"/>
                    <a:pt x="46" y="1353"/>
                    <a:pt x="753" y="1820"/>
                  </a:cubicBezTo>
                  <a:cubicBezTo>
                    <a:pt x="1001" y="1980"/>
                    <a:pt x="1297" y="2032"/>
                    <a:pt x="1577" y="2032"/>
                  </a:cubicBezTo>
                  <a:cubicBezTo>
                    <a:pt x="2094" y="2032"/>
                    <a:pt x="2555" y="1854"/>
                    <a:pt x="2555" y="1854"/>
                  </a:cubicBezTo>
                  <a:cubicBezTo>
                    <a:pt x="2555" y="1854"/>
                    <a:pt x="2521" y="680"/>
                    <a:pt x="1802" y="212"/>
                  </a:cubicBezTo>
                  <a:cubicBezTo>
                    <a:pt x="1554" y="52"/>
                    <a:pt x="1258" y="0"/>
                    <a:pt x="9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460;p17">
              <a:extLst>
                <a:ext uri="{FF2B5EF4-FFF2-40B4-BE49-F238E27FC236}">
                  <a16:creationId xmlns:a16="http://schemas.microsoft.com/office/drawing/2014/main" id="{3DA1A3D5-136D-AF85-7A28-4D92A6DA09F5}"/>
                </a:ext>
              </a:extLst>
            </p:cNvPr>
            <p:cNvSpPr/>
            <p:nvPr/>
          </p:nvSpPr>
          <p:spPr>
            <a:xfrm>
              <a:off x="8097087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4" y="70"/>
                  </a:moveTo>
                  <a:cubicBezTo>
                    <a:pt x="1291" y="70"/>
                    <a:pt x="1582" y="122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7" y="1900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83" y="1409"/>
                    <a:pt x="92" y="417"/>
                    <a:pt x="69" y="235"/>
                  </a:cubicBezTo>
                  <a:cubicBezTo>
                    <a:pt x="174" y="200"/>
                    <a:pt x="575" y="70"/>
                    <a:pt x="1014" y="70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5"/>
                    <a:pt x="23" y="189"/>
                  </a:cubicBezTo>
                  <a:lnTo>
                    <a:pt x="0" y="201"/>
                  </a:lnTo>
                  <a:lnTo>
                    <a:pt x="0" y="212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6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461;p17">
              <a:extLst>
                <a:ext uri="{FF2B5EF4-FFF2-40B4-BE49-F238E27FC236}">
                  <a16:creationId xmlns:a16="http://schemas.microsoft.com/office/drawing/2014/main" id="{6AC50BC0-41C2-E1F1-5BAC-4D5F0BED725B}"/>
                </a:ext>
              </a:extLst>
            </p:cNvPr>
            <p:cNvSpPr/>
            <p:nvPr/>
          </p:nvSpPr>
          <p:spPr>
            <a:xfrm>
              <a:off x="8281207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1576" y="1"/>
                  </a:moveTo>
                  <a:cubicBezTo>
                    <a:pt x="1296" y="1"/>
                    <a:pt x="1001" y="53"/>
                    <a:pt x="753" y="213"/>
                  </a:cubicBezTo>
                  <a:cubicBezTo>
                    <a:pt x="34" y="669"/>
                    <a:pt x="0" y="1844"/>
                    <a:pt x="0" y="1844"/>
                  </a:cubicBezTo>
                  <a:cubicBezTo>
                    <a:pt x="0" y="1844"/>
                    <a:pt x="462" y="2026"/>
                    <a:pt x="979" y="2026"/>
                  </a:cubicBezTo>
                  <a:cubicBezTo>
                    <a:pt x="1259" y="2026"/>
                    <a:pt x="1554" y="1973"/>
                    <a:pt x="1802" y="1809"/>
                  </a:cubicBezTo>
                  <a:cubicBezTo>
                    <a:pt x="2509" y="1353"/>
                    <a:pt x="2554" y="179"/>
                    <a:pt x="2554" y="179"/>
                  </a:cubicBezTo>
                  <a:cubicBezTo>
                    <a:pt x="2554" y="179"/>
                    <a:pt x="2093" y="1"/>
                    <a:pt x="1576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462;p17">
              <a:extLst>
                <a:ext uri="{FF2B5EF4-FFF2-40B4-BE49-F238E27FC236}">
                  <a16:creationId xmlns:a16="http://schemas.microsoft.com/office/drawing/2014/main" id="{D26E74B5-0455-BD95-7354-6C8B561E95C4}"/>
                </a:ext>
              </a:extLst>
            </p:cNvPr>
            <p:cNvSpPr/>
            <p:nvPr/>
          </p:nvSpPr>
          <p:spPr>
            <a:xfrm>
              <a:off x="8278112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3"/>
                  </a:moveTo>
                  <a:cubicBezTo>
                    <a:pt x="2050" y="73"/>
                    <a:pt x="2460" y="210"/>
                    <a:pt x="2566" y="246"/>
                  </a:cubicBezTo>
                  <a:cubicBezTo>
                    <a:pt x="2555" y="417"/>
                    <a:pt x="2452" y="1420"/>
                    <a:pt x="1825" y="1831"/>
                  </a:cubicBezTo>
                  <a:cubicBezTo>
                    <a:pt x="1587" y="1986"/>
                    <a:pt x="1302" y="2037"/>
                    <a:pt x="1031" y="2037"/>
                  </a:cubicBezTo>
                  <a:cubicBezTo>
                    <a:pt x="587" y="2037"/>
                    <a:pt x="179" y="1900"/>
                    <a:pt x="80" y="1865"/>
                  </a:cubicBezTo>
                  <a:cubicBezTo>
                    <a:pt x="92" y="1694"/>
                    <a:pt x="194" y="690"/>
                    <a:pt x="821" y="280"/>
                  </a:cubicBezTo>
                  <a:cubicBezTo>
                    <a:pt x="1055" y="124"/>
                    <a:pt x="1337" y="73"/>
                    <a:pt x="1607" y="73"/>
                  </a:cubicBezTo>
                  <a:close/>
                  <a:moveTo>
                    <a:pt x="1612" y="0"/>
                  </a:moveTo>
                  <a:cubicBezTo>
                    <a:pt x="1326" y="0"/>
                    <a:pt x="1023" y="55"/>
                    <a:pt x="764" y="223"/>
                  </a:cubicBezTo>
                  <a:cubicBezTo>
                    <a:pt x="57" y="690"/>
                    <a:pt x="0" y="1842"/>
                    <a:pt x="0" y="1888"/>
                  </a:cubicBezTo>
                  <a:lnTo>
                    <a:pt x="0" y="1910"/>
                  </a:lnTo>
                  <a:lnTo>
                    <a:pt x="23" y="1922"/>
                  </a:lnTo>
                  <a:cubicBezTo>
                    <a:pt x="343" y="2036"/>
                    <a:pt x="685" y="2104"/>
                    <a:pt x="1027" y="2104"/>
                  </a:cubicBezTo>
                  <a:cubicBezTo>
                    <a:pt x="1045" y="2105"/>
                    <a:pt x="1063" y="2105"/>
                    <a:pt x="1081" y="2105"/>
                  </a:cubicBezTo>
                  <a:cubicBezTo>
                    <a:pt x="1349" y="2105"/>
                    <a:pt x="1624" y="2026"/>
                    <a:pt x="1859" y="1888"/>
                  </a:cubicBezTo>
                  <a:cubicBezTo>
                    <a:pt x="2577" y="1420"/>
                    <a:pt x="2634" y="268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463;p17">
              <a:extLst>
                <a:ext uri="{FF2B5EF4-FFF2-40B4-BE49-F238E27FC236}">
                  <a16:creationId xmlns:a16="http://schemas.microsoft.com/office/drawing/2014/main" id="{63ADA07C-5550-89F6-150E-DD4D6AA67AD0}"/>
                </a:ext>
              </a:extLst>
            </p:cNvPr>
            <p:cNvSpPr/>
            <p:nvPr/>
          </p:nvSpPr>
          <p:spPr>
            <a:xfrm>
              <a:off x="8281207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1589" y="0"/>
                  </a:moveTo>
                  <a:cubicBezTo>
                    <a:pt x="1306" y="0"/>
                    <a:pt x="1005" y="54"/>
                    <a:pt x="753" y="221"/>
                  </a:cubicBezTo>
                  <a:cubicBezTo>
                    <a:pt x="34" y="677"/>
                    <a:pt x="0" y="1851"/>
                    <a:pt x="0" y="1851"/>
                  </a:cubicBezTo>
                  <a:cubicBezTo>
                    <a:pt x="0" y="1851"/>
                    <a:pt x="462" y="2034"/>
                    <a:pt x="979" y="2034"/>
                  </a:cubicBezTo>
                  <a:cubicBezTo>
                    <a:pt x="1259" y="2034"/>
                    <a:pt x="1554" y="1981"/>
                    <a:pt x="1802" y="1817"/>
                  </a:cubicBezTo>
                  <a:cubicBezTo>
                    <a:pt x="2509" y="1361"/>
                    <a:pt x="2554" y="175"/>
                    <a:pt x="2554" y="175"/>
                  </a:cubicBezTo>
                  <a:cubicBezTo>
                    <a:pt x="2554" y="175"/>
                    <a:pt x="2101" y="0"/>
                    <a:pt x="158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464;p17">
              <a:extLst>
                <a:ext uri="{FF2B5EF4-FFF2-40B4-BE49-F238E27FC236}">
                  <a16:creationId xmlns:a16="http://schemas.microsoft.com/office/drawing/2014/main" id="{7D4180A5-EFC8-180C-1C00-E35816D3994A}"/>
                </a:ext>
              </a:extLst>
            </p:cNvPr>
            <p:cNvSpPr/>
            <p:nvPr/>
          </p:nvSpPr>
          <p:spPr>
            <a:xfrm>
              <a:off x="8278112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4"/>
                  </a:moveTo>
                  <a:cubicBezTo>
                    <a:pt x="2050" y="74"/>
                    <a:pt x="2460" y="211"/>
                    <a:pt x="2566" y="246"/>
                  </a:cubicBezTo>
                  <a:cubicBezTo>
                    <a:pt x="2555" y="417"/>
                    <a:pt x="2452" y="1421"/>
                    <a:pt x="1825" y="1831"/>
                  </a:cubicBezTo>
                  <a:cubicBezTo>
                    <a:pt x="1586" y="1983"/>
                    <a:pt x="1300" y="2032"/>
                    <a:pt x="1028" y="2032"/>
                  </a:cubicBezTo>
                  <a:cubicBezTo>
                    <a:pt x="585" y="2032"/>
                    <a:pt x="179" y="1901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5" y="125"/>
                    <a:pt x="1337" y="74"/>
                    <a:pt x="1607" y="74"/>
                  </a:cubicBezTo>
                  <a:close/>
                  <a:moveTo>
                    <a:pt x="1612" y="1"/>
                  </a:moveTo>
                  <a:cubicBezTo>
                    <a:pt x="1326" y="1"/>
                    <a:pt x="1023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2"/>
                  </a:lnTo>
                  <a:cubicBezTo>
                    <a:pt x="343" y="2036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1"/>
                    <a:pt x="1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465;p17">
              <a:extLst>
                <a:ext uri="{FF2B5EF4-FFF2-40B4-BE49-F238E27FC236}">
                  <a16:creationId xmlns:a16="http://schemas.microsoft.com/office/drawing/2014/main" id="{C0292129-6BCB-6A13-E517-73365C0E7152}"/>
                </a:ext>
              </a:extLst>
            </p:cNvPr>
            <p:cNvSpPr/>
            <p:nvPr/>
          </p:nvSpPr>
          <p:spPr>
            <a:xfrm>
              <a:off x="8281207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1575" y="0"/>
                  </a:moveTo>
                  <a:cubicBezTo>
                    <a:pt x="1296" y="0"/>
                    <a:pt x="1000" y="53"/>
                    <a:pt x="753" y="217"/>
                  </a:cubicBezTo>
                  <a:cubicBezTo>
                    <a:pt x="34" y="673"/>
                    <a:pt x="0" y="1848"/>
                    <a:pt x="0" y="1848"/>
                  </a:cubicBezTo>
                  <a:cubicBezTo>
                    <a:pt x="0" y="1848"/>
                    <a:pt x="462" y="2031"/>
                    <a:pt x="979" y="2031"/>
                  </a:cubicBezTo>
                  <a:cubicBezTo>
                    <a:pt x="1259" y="2031"/>
                    <a:pt x="1554" y="1977"/>
                    <a:pt x="1802" y="1814"/>
                  </a:cubicBezTo>
                  <a:cubicBezTo>
                    <a:pt x="2509" y="1357"/>
                    <a:pt x="2554" y="183"/>
                    <a:pt x="2554" y="183"/>
                  </a:cubicBezTo>
                  <a:cubicBezTo>
                    <a:pt x="2554" y="183"/>
                    <a:pt x="2092" y="0"/>
                    <a:pt x="157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466;p17">
              <a:extLst>
                <a:ext uri="{FF2B5EF4-FFF2-40B4-BE49-F238E27FC236}">
                  <a16:creationId xmlns:a16="http://schemas.microsoft.com/office/drawing/2014/main" id="{77CD7D4C-B2D2-B0FB-0DA7-61D542987B0A}"/>
                </a:ext>
              </a:extLst>
            </p:cNvPr>
            <p:cNvSpPr/>
            <p:nvPr/>
          </p:nvSpPr>
          <p:spPr>
            <a:xfrm>
              <a:off x="8278112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1"/>
                  </a:moveTo>
                  <a:cubicBezTo>
                    <a:pt x="2060" y="71"/>
                    <a:pt x="2461" y="200"/>
                    <a:pt x="2566" y="235"/>
                  </a:cubicBezTo>
                  <a:cubicBezTo>
                    <a:pt x="2555" y="418"/>
                    <a:pt x="2452" y="1410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1"/>
                    <a:pt x="80" y="1866"/>
                  </a:cubicBezTo>
                  <a:cubicBezTo>
                    <a:pt x="92" y="1695"/>
                    <a:pt x="194" y="691"/>
                    <a:pt x="821" y="281"/>
                  </a:cubicBezTo>
                  <a:cubicBezTo>
                    <a:pt x="1059" y="122"/>
                    <a:pt x="1348" y="71"/>
                    <a:pt x="1623" y="71"/>
                  </a:cubicBezTo>
                  <a:close/>
                  <a:moveTo>
                    <a:pt x="1616" y="1"/>
                  </a:moveTo>
                  <a:cubicBezTo>
                    <a:pt x="1329" y="1"/>
                    <a:pt x="1024" y="55"/>
                    <a:pt x="764" y="224"/>
                  </a:cubicBezTo>
                  <a:cubicBezTo>
                    <a:pt x="57" y="691"/>
                    <a:pt x="0" y="1843"/>
                    <a:pt x="0" y="1889"/>
                  </a:cubicBezTo>
                  <a:lnTo>
                    <a:pt x="0" y="1912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8"/>
                    <a:pt x="1859" y="1889"/>
                  </a:cubicBezTo>
                  <a:cubicBezTo>
                    <a:pt x="2577" y="1421"/>
                    <a:pt x="2634" y="270"/>
                    <a:pt x="2634" y="212"/>
                  </a:cubicBezTo>
                  <a:lnTo>
                    <a:pt x="2634" y="190"/>
                  </a:lnTo>
                  <a:lnTo>
                    <a:pt x="2600" y="178"/>
                  </a:lnTo>
                  <a:cubicBezTo>
                    <a:pt x="2571" y="171"/>
                    <a:pt x="2123" y="1"/>
                    <a:pt x="16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467;p17">
              <a:extLst>
                <a:ext uri="{FF2B5EF4-FFF2-40B4-BE49-F238E27FC236}">
                  <a16:creationId xmlns:a16="http://schemas.microsoft.com/office/drawing/2014/main" id="{3D20A526-D191-466D-C19D-0C7A6F396DD3}"/>
                </a:ext>
              </a:extLst>
            </p:cNvPr>
            <p:cNvSpPr/>
            <p:nvPr/>
          </p:nvSpPr>
          <p:spPr>
            <a:xfrm>
              <a:off x="8281207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1576" y="0"/>
                  </a:moveTo>
                  <a:cubicBezTo>
                    <a:pt x="1296" y="0"/>
                    <a:pt x="1001" y="52"/>
                    <a:pt x="753" y="212"/>
                  </a:cubicBezTo>
                  <a:cubicBezTo>
                    <a:pt x="34" y="680"/>
                    <a:pt x="0" y="1854"/>
                    <a:pt x="0" y="1854"/>
                  </a:cubicBezTo>
                  <a:cubicBezTo>
                    <a:pt x="0" y="1854"/>
                    <a:pt x="461" y="2032"/>
                    <a:pt x="978" y="2032"/>
                  </a:cubicBezTo>
                  <a:cubicBezTo>
                    <a:pt x="1258" y="2032"/>
                    <a:pt x="1554" y="1980"/>
                    <a:pt x="1802" y="1820"/>
                  </a:cubicBezTo>
                  <a:cubicBezTo>
                    <a:pt x="2509" y="1353"/>
                    <a:pt x="2554" y="178"/>
                    <a:pt x="2554" y="178"/>
                  </a:cubicBezTo>
                  <a:cubicBezTo>
                    <a:pt x="2554" y="178"/>
                    <a:pt x="2093" y="0"/>
                    <a:pt x="1576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468;p17">
              <a:extLst>
                <a:ext uri="{FF2B5EF4-FFF2-40B4-BE49-F238E27FC236}">
                  <a16:creationId xmlns:a16="http://schemas.microsoft.com/office/drawing/2014/main" id="{A731DFC5-4F98-A414-BA49-AC6420B2D356}"/>
                </a:ext>
              </a:extLst>
            </p:cNvPr>
            <p:cNvSpPr/>
            <p:nvPr/>
          </p:nvSpPr>
          <p:spPr>
            <a:xfrm>
              <a:off x="8278112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0"/>
                  </a:moveTo>
                  <a:cubicBezTo>
                    <a:pt x="2060" y="70"/>
                    <a:pt x="2461" y="200"/>
                    <a:pt x="2566" y="235"/>
                  </a:cubicBezTo>
                  <a:cubicBezTo>
                    <a:pt x="2555" y="417"/>
                    <a:pt x="2452" y="1421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0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9" y="122"/>
                    <a:pt x="1348" y="70"/>
                    <a:pt x="1623" y="70"/>
                  </a:cubicBezTo>
                  <a:close/>
                  <a:moveTo>
                    <a:pt x="1616" y="0"/>
                  </a:moveTo>
                  <a:cubicBezTo>
                    <a:pt x="1329" y="0"/>
                    <a:pt x="1024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12"/>
                  </a:cubicBezTo>
                  <a:lnTo>
                    <a:pt x="2634" y="189"/>
                  </a:lnTo>
                  <a:lnTo>
                    <a:pt x="2600" y="178"/>
                  </a:lnTo>
                  <a:cubicBezTo>
                    <a:pt x="2571" y="171"/>
                    <a:pt x="2123" y="0"/>
                    <a:pt x="1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469;p17">
              <a:extLst>
                <a:ext uri="{FF2B5EF4-FFF2-40B4-BE49-F238E27FC236}">
                  <a16:creationId xmlns:a16="http://schemas.microsoft.com/office/drawing/2014/main" id="{07DD64F8-7C46-1EAA-2502-B6F29A595B98}"/>
                </a:ext>
              </a:extLst>
            </p:cNvPr>
            <p:cNvSpPr/>
            <p:nvPr/>
          </p:nvSpPr>
          <p:spPr>
            <a:xfrm>
              <a:off x="8281207" y="3907845"/>
              <a:ext cx="79042" cy="61420"/>
            </a:xfrm>
            <a:custGeom>
              <a:avLst/>
              <a:gdLst/>
              <a:ahLst/>
              <a:cxnLst/>
              <a:rect l="l" t="t" r="r" b="b"/>
              <a:pathLst>
                <a:path w="1175" h="913" extrusionOk="0">
                  <a:moveTo>
                    <a:pt x="1140" y="0"/>
                  </a:moveTo>
                  <a:lnTo>
                    <a:pt x="0" y="855"/>
                  </a:lnTo>
                  <a:lnTo>
                    <a:pt x="34" y="912"/>
                  </a:lnTo>
                  <a:lnTo>
                    <a:pt x="1175" y="57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470;p17">
              <a:extLst>
                <a:ext uri="{FF2B5EF4-FFF2-40B4-BE49-F238E27FC236}">
                  <a16:creationId xmlns:a16="http://schemas.microsoft.com/office/drawing/2014/main" id="{4998F643-9987-FAEF-668D-A2AECEDFBC17}"/>
                </a:ext>
              </a:extLst>
            </p:cNvPr>
            <p:cNvSpPr/>
            <p:nvPr/>
          </p:nvSpPr>
          <p:spPr>
            <a:xfrm>
              <a:off x="8282687" y="3746730"/>
              <a:ext cx="86778" cy="65254"/>
            </a:xfrm>
            <a:custGeom>
              <a:avLst/>
              <a:gdLst/>
              <a:ahLst/>
              <a:cxnLst/>
              <a:rect l="l" t="t" r="r" b="b"/>
              <a:pathLst>
                <a:path w="1290" h="970" extrusionOk="0">
                  <a:moveTo>
                    <a:pt x="1244" y="0"/>
                  </a:moveTo>
                  <a:cubicBezTo>
                    <a:pt x="833" y="320"/>
                    <a:pt x="423" y="616"/>
                    <a:pt x="1" y="913"/>
                  </a:cubicBezTo>
                  <a:lnTo>
                    <a:pt x="46" y="970"/>
                  </a:lnTo>
                  <a:cubicBezTo>
                    <a:pt x="457" y="685"/>
                    <a:pt x="879" y="377"/>
                    <a:pt x="1289" y="57"/>
                  </a:cubicBezTo>
                  <a:lnTo>
                    <a:pt x="1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471;p17">
              <a:extLst>
                <a:ext uri="{FF2B5EF4-FFF2-40B4-BE49-F238E27FC236}">
                  <a16:creationId xmlns:a16="http://schemas.microsoft.com/office/drawing/2014/main" id="{93F9D792-3919-0830-16DE-F37EDB0D1782}"/>
                </a:ext>
              </a:extLst>
            </p:cNvPr>
            <p:cNvSpPr/>
            <p:nvPr/>
          </p:nvSpPr>
          <p:spPr>
            <a:xfrm>
              <a:off x="8284234" y="3598666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1004" y="1"/>
                  </a:moveTo>
                  <a:lnTo>
                    <a:pt x="1" y="788"/>
                  </a:lnTo>
                  <a:lnTo>
                    <a:pt x="35" y="845"/>
                  </a:lnTo>
                  <a:lnTo>
                    <a:pt x="1038" y="58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472;p17">
              <a:extLst>
                <a:ext uri="{FF2B5EF4-FFF2-40B4-BE49-F238E27FC236}">
                  <a16:creationId xmlns:a16="http://schemas.microsoft.com/office/drawing/2014/main" id="{2DF919E4-FCF7-3CE1-B6C0-6272D8D79C30}"/>
                </a:ext>
              </a:extLst>
            </p:cNvPr>
            <p:cNvSpPr/>
            <p:nvPr/>
          </p:nvSpPr>
          <p:spPr>
            <a:xfrm>
              <a:off x="8282687" y="3441453"/>
              <a:ext cx="74468" cy="56038"/>
            </a:xfrm>
            <a:custGeom>
              <a:avLst/>
              <a:gdLst/>
              <a:ahLst/>
              <a:cxnLst/>
              <a:rect l="l" t="t" r="r" b="b"/>
              <a:pathLst>
                <a:path w="1107" h="833" extrusionOk="0">
                  <a:moveTo>
                    <a:pt x="1061" y="0"/>
                  </a:moveTo>
                  <a:lnTo>
                    <a:pt x="1" y="776"/>
                  </a:lnTo>
                  <a:lnTo>
                    <a:pt x="46" y="833"/>
                  </a:lnTo>
                  <a:lnTo>
                    <a:pt x="1107" y="57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473;p17">
              <a:extLst>
                <a:ext uri="{FF2B5EF4-FFF2-40B4-BE49-F238E27FC236}">
                  <a16:creationId xmlns:a16="http://schemas.microsoft.com/office/drawing/2014/main" id="{99AE73F2-2F95-F4A2-E176-F6AD7B9D7EE4}"/>
                </a:ext>
              </a:extLst>
            </p:cNvPr>
            <p:cNvSpPr/>
            <p:nvPr/>
          </p:nvSpPr>
          <p:spPr>
            <a:xfrm>
              <a:off x="8194495" y="3444480"/>
              <a:ext cx="76015" cy="53011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46" y="1"/>
                  </a:moveTo>
                  <a:lnTo>
                    <a:pt x="1" y="58"/>
                  </a:lnTo>
                  <a:cubicBezTo>
                    <a:pt x="354" y="320"/>
                    <a:pt x="719" y="571"/>
                    <a:pt x="1095" y="788"/>
                  </a:cubicBezTo>
                  <a:lnTo>
                    <a:pt x="1129" y="731"/>
                  </a:lnTo>
                  <a:cubicBezTo>
                    <a:pt x="753" y="502"/>
                    <a:pt x="388" y="263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474;p17">
              <a:extLst>
                <a:ext uri="{FF2B5EF4-FFF2-40B4-BE49-F238E27FC236}">
                  <a16:creationId xmlns:a16="http://schemas.microsoft.com/office/drawing/2014/main" id="{0D0BB6F0-18AE-2E42-1AC3-086CA325138B}"/>
                </a:ext>
              </a:extLst>
            </p:cNvPr>
            <p:cNvSpPr/>
            <p:nvPr/>
          </p:nvSpPr>
          <p:spPr>
            <a:xfrm>
              <a:off x="8271991" y="3313301"/>
              <a:ext cx="6929" cy="85234"/>
            </a:xfrm>
            <a:custGeom>
              <a:avLst/>
              <a:gdLst/>
              <a:ahLst/>
              <a:cxnLst/>
              <a:rect l="l" t="t" r="r" b="b"/>
              <a:pathLst>
                <a:path w="103" h="1267" extrusionOk="0">
                  <a:moveTo>
                    <a:pt x="34" y="1"/>
                  </a:moveTo>
                  <a:cubicBezTo>
                    <a:pt x="12" y="423"/>
                    <a:pt x="0" y="845"/>
                    <a:pt x="12" y="1267"/>
                  </a:cubicBezTo>
                  <a:lnTo>
                    <a:pt x="91" y="1267"/>
                  </a:lnTo>
                  <a:cubicBezTo>
                    <a:pt x="80" y="845"/>
                    <a:pt x="80" y="423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475;p17">
              <a:extLst>
                <a:ext uri="{FF2B5EF4-FFF2-40B4-BE49-F238E27FC236}">
                  <a16:creationId xmlns:a16="http://schemas.microsoft.com/office/drawing/2014/main" id="{768D3A55-B1D8-6B09-E79B-478DE7898793}"/>
                </a:ext>
              </a:extLst>
            </p:cNvPr>
            <p:cNvSpPr/>
            <p:nvPr/>
          </p:nvSpPr>
          <p:spPr>
            <a:xfrm>
              <a:off x="8199877" y="3755139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46" y="1"/>
                  </a:moveTo>
                  <a:lnTo>
                    <a:pt x="0" y="58"/>
                  </a:lnTo>
                  <a:lnTo>
                    <a:pt x="992" y="845"/>
                  </a:lnTo>
                  <a:lnTo>
                    <a:pt x="1038" y="788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476;p17">
              <a:extLst>
                <a:ext uri="{FF2B5EF4-FFF2-40B4-BE49-F238E27FC236}">
                  <a16:creationId xmlns:a16="http://schemas.microsoft.com/office/drawing/2014/main" id="{8924F3EB-74E5-660C-DB0E-3A86CCB9CEFA}"/>
                </a:ext>
              </a:extLst>
            </p:cNvPr>
            <p:cNvSpPr/>
            <p:nvPr/>
          </p:nvSpPr>
          <p:spPr>
            <a:xfrm>
              <a:off x="8187566" y="3595639"/>
              <a:ext cx="83684" cy="58325"/>
            </a:xfrm>
            <a:custGeom>
              <a:avLst/>
              <a:gdLst/>
              <a:ahLst/>
              <a:cxnLst/>
              <a:rect l="l" t="t" r="r" b="b"/>
              <a:pathLst>
                <a:path w="1244" h="867" extrusionOk="0">
                  <a:moveTo>
                    <a:pt x="35" y="0"/>
                  </a:moveTo>
                  <a:lnTo>
                    <a:pt x="1" y="69"/>
                  </a:lnTo>
                  <a:cubicBezTo>
                    <a:pt x="411" y="319"/>
                    <a:pt x="811" y="582"/>
                    <a:pt x="1198" y="867"/>
                  </a:cubicBezTo>
                  <a:lnTo>
                    <a:pt x="1244" y="810"/>
                  </a:lnTo>
                  <a:cubicBezTo>
                    <a:pt x="856" y="525"/>
                    <a:pt x="446" y="262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477;p17">
              <a:extLst>
                <a:ext uri="{FF2B5EF4-FFF2-40B4-BE49-F238E27FC236}">
                  <a16:creationId xmlns:a16="http://schemas.microsoft.com/office/drawing/2014/main" id="{0357FEE6-990E-4D8D-ADCE-6342CDD7D573}"/>
                </a:ext>
              </a:extLst>
            </p:cNvPr>
            <p:cNvSpPr/>
            <p:nvPr/>
          </p:nvSpPr>
          <p:spPr>
            <a:xfrm>
              <a:off x="8203711" y="3916994"/>
              <a:ext cx="69086" cy="50723"/>
            </a:xfrm>
            <a:custGeom>
              <a:avLst/>
              <a:gdLst/>
              <a:ahLst/>
              <a:cxnLst/>
              <a:rect l="l" t="t" r="r" b="b"/>
              <a:pathLst>
                <a:path w="1027" h="754" extrusionOk="0">
                  <a:moveTo>
                    <a:pt x="35" y="1"/>
                  </a:moveTo>
                  <a:lnTo>
                    <a:pt x="0" y="58"/>
                  </a:lnTo>
                  <a:cubicBezTo>
                    <a:pt x="331" y="275"/>
                    <a:pt x="662" y="503"/>
                    <a:pt x="981" y="753"/>
                  </a:cubicBezTo>
                  <a:lnTo>
                    <a:pt x="1027" y="696"/>
                  </a:lnTo>
                  <a:cubicBezTo>
                    <a:pt x="707" y="446"/>
                    <a:pt x="377" y="206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478;p17">
              <a:extLst>
                <a:ext uri="{FF2B5EF4-FFF2-40B4-BE49-F238E27FC236}">
                  <a16:creationId xmlns:a16="http://schemas.microsoft.com/office/drawing/2014/main" id="{03B1EDED-BBD4-F539-63BF-02705BB30E96}"/>
                </a:ext>
              </a:extLst>
            </p:cNvPr>
            <p:cNvSpPr/>
            <p:nvPr/>
          </p:nvSpPr>
          <p:spPr>
            <a:xfrm>
              <a:off x="8166107" y="4384193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06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3" y="296"/>
                    <a:pt x="172" y="311"/>
                    <a:pt x="210" y="311"/>
                  </a:cubicBezTo>
                  <a:cubicBezTo>
                    <a:pt x="288" y="311"/>
                    <a:pt x="366" y="248"/>
                    <a:pt x="366" y="148"/>
                  </a:cubicBezTo>
                  <a:cubicBezTo>
                    <a:pt x="366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479;p17">
              <a:extLst>
                <a:ext uri="{FF2B5EF4-FFF2-40B4-BE49-F238E27FC236}">
                  <a16:creationId xmlns:a16="http://schemas.microsoft.com/office/drawing/2014/main" id="{0E370EE6-5DB5-4DB9-D796-D07B546F317E}"/>
                </a:ext>
              </a:extLst>
            </p:cNvPr>
            <p:cNvSpPr/>
            <p:nvPr/>
          </p:nvSpPr>
          <p:spPr>
            <a:xfrm>
              <a:off x="8173776" y="4559098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17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4" y="297"/>
                    <a:pt x="173" y="312"/>
                    <a:pt x="212" y="312"/>
                  </a:cubicBezTo>
                  <a:cubicBezTo>
                    <a:pt x="290" y="312"/>
                    <a:pt x="366" y="251"/>
                    <a:pt x="366" y="160"/>
                  </a:cubicBezTo>
                  <a:cubicBezTo>
                    <a:pt x="366" y="68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480;p17">
              <a:extLst>
                <a:ext uri="{FF2B5EF4-FFF2-40B4-BE49-F238E27FC236}">
                  <a16:creationId xmlns:a16="http://schemas.microsoft.com/office/drawing/2014/main" id="{C831460A-7CA1-92F8-E828-C91951AC8442}"/>
                </a:ext>
              </a:extLst>
            </p:cNvPr>
            <p:cNvSpPr/>
            <p:nvPr/>
          </p:nvSpPr>
          <p:spPr>
            <a:xfrm>
              <a:off x="8283494" y="4374170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91" y="263"/>
                  </a:cubicBezTo>
                  <a:cubicBezTo>
                    <a:pt x="126" y="297"/>
                    <a:pt x="168" y="313"/>
                    <a:pt x="208" y="313"/>
                  </a:cubicBezTo>
                  <a:cubicBezTo>
                    <a:pt x="289" y="313"/>
                    <a:pt x="365" y="252"/>
                    <a:pt x="365" y="161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481;p17">
              <a:extLst>
                <a:ext uri="{FF2B5EF4-FFF2-40B4-BE49-F238E27FC236}">
                  <a16:creationId xmlns:a16="http://schemas.microsoft.com/office/drawing/2014/main" id="{382592E2-15DD-EABB-A01E-50F08A72D3D6}"/>
                </a:ext>
              </a:extLst>
            </p:cNvPr>
            <p:cNvSpPr/>
            <p:nvPr/>
          </p:nvSpPr>
          <p:spPr>
            <a:xfrm>
              <a:off x="8369399" y="4428659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1"/>
                  </a:moveTo>
                  <a:cubicBezTo>
                    <a:pt x="69" y="1"/>
                    <a:pt x="0" y="172"/>
                    <a:pt x="92" y="274"/>
                  </a:cubicBezTo>
                  <a:cubicBezTo>
                    <a:pt x="124" y="303"/>
                    <a:pt x="163" y="316"/>
                    <a:pt x="201" y="316"/>
                  </a:cubicBezTo>
                  <a:cubicBezTo>
                    <a:pt x="285" y="316"/>
                    <a:pt x="365" y="254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482;p17">
              <a:extLst>
                <a:ext uri="{FF2B5EF4-FFF2-40B4-BE49-F238E27FC236}">
                  <a16:creationId xmlns:a16="http://schemas.microsoft.com/office/drawing/2014/main" id="{943EE71A-7BBE-F7C7-F200-F2AF5D23EDA2}"/>
                </a:ext>
              </a:extLst>
            </p:cNvPr>
            <p:cNvSpPr/>
            <p:nvPr/>
          </p:nvSpPr>
          <p:spPr>
            <a:xfrm>
              <a:off x="8269704" y="4748700"/>
              <a:ext cx="24554" cy="21662"/>
            </a:xfrm>
            <a:custGeom>
              <a:avLst/>
              <a:gdLst/>
              <a:ahLst/>
              <a:cxnLst/>
              <a:rect l="l" t="t" r="r" b="b"/>
              <a:pathLst>
                <a:path w="365" h="322" extrusionOk="0">
                  <a:moveTo>
                    <a:pt x="205" y="1"/>
                  </a:moveTo>
                  <a:cubicBezTo>
                    <a:pt x="68" y="1"/>
                    <a:pt x="0" y="172"/>
                    <a:pt x="91" y="275"/>
                  </a:cubicBezTo>
                  <a:cubicBezTo>
                    <a:pt x="124" y="307"/>
                    <a:pt x="163" y="321"/>
                    <a:pt x="201" y="321"/>
                  </a:cubicBezTo>
                  <a:cubicBezTo>
                    <a:pt x="285" y="321"/>
                    <a:pt x="365" y="254"/>
                    <a:pt x="365" y="160"/>
                  </a:cubicBezTo>
                  <a:cubicBezTo>
                    <a:pt x="365" y="81"/>
                    <a:pt x="296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483;p17">
              <a:extLst>
                <a:ext uri="{FF2B5EF4-FFF2-40B4-BE49-F238E27FC236}">
                  <a16:creationId xmlns:a16="http://schemas.microsoft.com/office/drawing/2014/main" id="{C149546B-4855-01CC-2E91-5FF252BB6A82}"/>
                </a:ext>
              </a:extLst>
            </p:cNvPr>
            <p:cNvSpPr/>
            <p:nvPr/>
          </p:nvSpPr>
          <p:spPr>
            <a:xfrm>
              <a:off x="8314169" y="4509183"/>
              <a:ext cx="25361" cy="21056"/>
            </a:xfrm>
            <a:custGeom>
              <a:avLst/>
              <a:gdLst/>
              <a:ahLst/>
              <a:cxnLst/>
              <a:rect l="l" t="t" r="r" b="b"/>
              <a:pathLst>
                <a:path w="377" h="313" extrusionOk="0">
                  <a:moveTo>
                    <a:pt x="217" y="1"/>
                  </a:moveTo>
                  <a:cubicBezTo>
                    <a:pt x="69" y="1"/>
                    <a:pt x="0" y="161"/>
                    <a:pt x="103" y="263"/>
                  </a:cubicBezTo>
                  <a:cubicBezTo>
                    <a:pt x="137" y="297"/>
                    <a:pt x="178" y="312"/>
                    <a:pt x="218" y="312"/>
                  </a:cubicBezTo>
                  <a:cubicBezTo>
                    <a:pt x="300" y="312"/>
                    <a:pt x="377" y="249"/>
                    <a:pt x="377" y="149"/>
                  </a:cubicBezTo>
                  <a:cubicBezTo>
                    <a:pt x="377" y="69"/>
                    <a:pt x="297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484;p17">
              <a:extLst>
                <a:ext uri="{FF2B5EF4-FFF2-40B4-BE49-F238E27FC236}">
                  <a16:creationId xmlns:a16="http://schemas.microsoft.com/office/drawing/2014/main" id="{045BCF05-FE7D-3247-E1AB-AFB98243A930}"/>
                </a:ext>
              </a:extLst>
            </p:cNvPr>
            <p:cNvSpPr/>
            <p:nvPr/>
          </p:nvSpPr>
          <p:spPr>
            <a:xfrm>
              <a:off x="8377067" y="4338919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17" y="0"/>
                  </a:moveTo>
                  <a:cubicBezTo>
                    <a:pt x="69" y="0"/>
                    <a:pt x="0" y="160"/>
                    <a:pt x="103" y="263"/>
                  </a:cubicBezTo>
                  <a:cubicBezTo>
                    <a:pt x="137" y="297"/>
                    <a:pt x="178" y="312"/>
                    <a:pt x="217" y="312"/>
                  </a:cubicBezTo>
                  <a:cubicBezTo>
                    <a:pt x="294" y="312"/>
                    <a:pt x="365" y="251"/>
                    <a:pt x="365" y="160"/>
                  </a:cubicBezTo>
                  <a:cubicBezTo>
                    <a:pt x="365" y="69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485;p17">
              <a:extLst>
                <a:ext uri="{FF2B5EF4-FFF2-40B4-BE49-F238E27FC236}">
                  <a16:creationId xmlns:a16="http://schemas.microsoft.com/office/drawing/2014/main" id="{066E30EE-0773-3A27-B635-841E25029043}"/>
                </a:ext>
              </a:extLst>
            </p:cNvPr>
            <p:cNvSpPr/>
            <p:nvPr/>
          </p:nvSpPr>
          <p:spPr>
            <a:xfrm>
              <a:off x="8384736" y="4588967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103" y="263"/>
                  </a:cubicBezTo>
                  <a:cubicBezTo>
                    <a:pt x="133" y="297"/>
                    <a:pt x="173" y="312"/>
                    <a:pt x="212" y="312"/>
                  </a:cubicBezTo>
                  <a:cubicBezTo>
                    <a:pt x="289" y="312"/>
                    <a:pt x="365" y="252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486;p17">
              <a:extLst>
                <a:ext uri="{FF2B5EF4-FFF2-40B4-BE49-F238E27FC236}">
                  <a16:creationId xmlns:a16="http://schemas.microsoft.com/office/drawing/2014/main" id="{0800D531-BCA9-821F-65E4-9633EE1EAAB2}"/>
                </a:ext>
              </a:extLst>
            </p:cNvPr>
            <p:cNvSpPr/>
            <p:nvPr/>
          </p:nvSpPr>
          <p:spPr>
            <a:xfrm>
              <a:off x="8234386" y="4463977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0"/>
                  </a:moveTo>
                  <a:cubicBezTo>
                    <a:pt x="69" y="0"/>
                    <a:pt x="0" y="171"/>
                    <a:pt x="103" y="274"/>
                  </a:cubicBezTo>
                  <a:cubicBezTo>
                    <a:pt x="132" y="302"/>
                    <a:pt x="168" y="315"/>
                    <a:pt x="205" y="315"/>
                  </a:cubicBezTo>
                  <a:cubicBezTo>
                    <a:pt x="285" y="315"/>
                    <a:pt x="365" y="254"/>
                    <a:pt x="365" y="160"/>
                  </a:cubicBezTo>
                  <a:cubicBezTo>
                    <a:pt x="365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487;p17">
              <a:extLst>
                <a:ext uri="{FF2B5EF4-FFF2-40B4-BE49-F238E27FC236}">
                  <a16:creationId xmlns:a16="http://schemas.microsoft.com/office/drawing/2014/main" id="{FE1902BC-5E2F-5AC1-0814-0A54050CEAAB}"/>
                </a:ext>
              </a:extLst>
            </p:cNvPr>
            <p:cNvSpPr/>
            <p:nvPr/>
          </p:nvSpPr>
          <p:spPr>
            <a:xfrm>
              <a:off x="8094800" y="4037477"/>
              <a:ext cx="378192" cy="111269"/>
            </a:xfrm>
            <a:custGeom>
              <a:avLst/>
              <a:gdLst/>
              <a:ahLst/>
              <a:cxnLst/>
              <a:rect l="l" t="t" r="r" b="b"/>
              <a:pathLst>
                <a:path w="5622" h="1654" extrusionOk="0">
                  <a:moveTo>
                    <a:pt x="2817" y="69"/>
                  </a:moveTo>
                  <a:cubicBezTo>
                    <a:pt x="4288" y="69"/>
                    <a:pt x="5542" y="411"/>
                    <a:pt x="5542" y="821"/>
                  </a:cubicBezTo>
                  <a:cubicBezTo>
                    <a:pt x="5542" y="1232"/>
                    <a:pt x="4299" y="1574"/>
                    <a:pt x="2817" y="1574"/>
                  </a:cubicBezTo>
                  <a:cubicBezTo>
                    <a:pt x="1323" y="1574"/>
                    <a:pt x="80" y="1232"/>
                    <a:pt x="80" y="821"/>
                  </a:cubicBezTo>
                  <a:cubicBezTo>
                    <a:pt x="80" y="422"/>
                    <a:pt x="1323" y="69"/>
                    <a:pt x="2817" y="69"/>
                  </a:cubicBezTo>
                  <a:close/>
                  <a:moveTo>
                    <a:pt x="2817" y="0"/>
                  </a:moveTo>
                  <a:cubicBezTo>
                    <a:pt x="1243" y="0"/>
                    <a:pt x="0" y="365"/>
                    <a:pt x="0" y="821"/>
                  </a:cubicBezTo>
                  <a:cubicBezTo>
                    <a:pt x="0" y="1289"/>
                    <a:pt x="1243" y="1654"/>
                    <a:pt x="2817" y="1654"/>
                  </a:cubicBezTo>
                  <a:cubicBezTo>
                    <a:pt x="4379" y="1654"/>
                    <a:pt x="5622" y="1289"/>
                    <a:pt x="5622" y="821"/>
                  </a:cubicBezTo>
                  <a:cubicBezTo>
                    <a:pt x="5622" y="365"/>
                    <a:pt x="4379" y="0"/>
                    <a:pt x="2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488;p17">
              <a:extLst>
                <a:ext uri="{FF2B5EF4-FFF2-40B4-BE49-F238E27FC236}">
                  <a16:creationId xmlns:a16="http://schemas.microsoft.com/office/drawing/2014/main" id="{B5DAFB4A-0E09-E536-B77E-2256424F9BB6}"/>
                </a:ext>
              </a:extLst>
            </p:cNvPr>
            <p:cNvSpPr/>
            <p:nvPr/>
          </p:nvSpPr>
          <p:spPr>
            <a:xfrm>
              <a:off x="8138526" y="4482342"/>
              <a:ext cx="4642" cy="95191"/>
            </a:xfrm>
            <a:custGeom>
              <a:avLst/>
              <a:gdLst/>
              <a:ahLst/>
              <a:cxnLst/>
              <a:rect l="l" t="t" r="r" b="b"/>
              <a:pathLst>
                <a:path w="69" h="1415" extrusionOk="0">
                  <a:moveTo>
                    <a:pt x="0" y="1"/>
                  </a:moveTo>
                  <a:lnTo>
                    <a:pt x="0" y="1415"/>
                  </a:lnTo>
                  <a:lnTo>
                    <a:pt x="69" y="14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489;p17">
              <a:extLst>
                <a:ext uri="{FF2B5EF4-FFF2-40B4-BE49-F238E27FC236}">
                  <a16:creationId xmlns:a16="http://schemas.microsoft.com/office/drawing/2014/main" id="{59EB82CF-A1BC-F5F9-47A7-93490882856E}"/>
                </a:ext>
              </a:extLst>
            </p:cNvPr>
            <p:cNvSpPr/>
            <p:nvPr/>
          </p:nvSpPr>
          <p:spPr>
            <a:xfrm>
              <a:off x="8140006" y="4610494"/>
              <a:ext cx="4709" cy="22267"/>
            </a:xfrm>
            <a:custGeom>
              <a:avLst/>
              <a:gdLst/>
              <a:ahLst/>
              <a:cxnLst/>
              <a:rect l="l" t="t" r="r" b="b"/>
              <a:pathLst>
                <a:path w="70" h="331" extrusionOk="0">
                  <a:moveTo>
                    <a:pt x="1" y="0"/>
                  </a:moveTo>
                  <a:lnTo>
                    <a:pt x="1" y="331"/>
                  </a:lnTo>
                  <a:lnTo>
                    <a:pt x="69" y="33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490;p17">
              <a:extLst>
                <a:ext uri="{FF2B5EF4-FFF2-40B4-BE49-F238E27FC236}">
                  <a16:creationId xmlns:a16="http://schemas.microsoft.com/office/drawing/2014/main" id="{01ADE636-0C8C-FFD4-FBA7-D90AF41FE787}"/>
                </a:ext>
              </a:extLst>
            </p:cNvPr>
            <p:cNvSpPr/>
            <p:nvPr/>
          </p:nvSpPr>
          <p:spPr>
            <a:xfrm>
              <a:off x="8119354" y="4151771"/>
              <a:ext cx="4642" cy="67542"/>
            </a:xfrm>
            <a:custGeom>
              <a:avLst/>
              <a:gdLst/>
              <a:ahLst/>
              <a:cxnLst/>
              <a:rect l="l" t="t" r="r" b="b"/>
              <a:pathLst>
                <a:path w="69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68" y="10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491;p17">
              <a:extLst>
                <a:ext uri="{FF2B5EF4-FFF2-40B4-BE49-F238E27FC236}">
                  <a16:creationId xmlns:a16="http://schemas.microsoft.com/office/drawing/2014/main" id="{04463F23-0827-D60B-D5FC-AC745B95B8DD}"/>
                </a:ext>
              </a:extLst>
            </p:cNvPr>
            <p:cNvSpPr/>
            <p:nvPr/>
          </p:nvSpPr>
          <p:spPr>
            <a:xfrm>
              <a:off x="8397787" y="4196977"/>
              <a:ext cx="4642" cy="48436"/>
            </a:xfrm>
            <a:custGeom>
              <a:avLst/>
              <a:gdLst/>
              <a:ahLst/>
              <a:cxnLst/>
              <a:rect l="l" t="t" r="r" b="b"/>
              <a:pathLst>
                <a:path w="69" h="720" extrusionOk="0">
                  <a:moveTo>
                    <a:pt x="0" y="1"/>
                  </a:moveTo>
                  <a:lnTo>
                    <a:pt x="0" y="719"/>
                  </a:lnTo>
                  <a:lnTo>
                    <a:pt x="69" y="7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492;p17">
              <a:extLst>
                <a:ext uri="{FF2B5EF4-FFF2-40B4-BE49-F238E27FC236}">
                  <a16:creationId xmlns:a16="http://schemas.microsoft.com/office/drawing/2014/main" id="{873294F2-A3BC-EE3C-BA5B-14DA2AFBC7FB}"/>
                </a:ext>
              </a:extLst>
            </p:cNvPr>
            <p:cNvSpPr/>
            <p:nvPr/>
          </p:nvSpPr>
          <p:spPr>
            <a:xfrm>
              <a:off x="8414672" y="4166301"/>
              <a:ext cx="7736" cy="60680"/>
            </a:xfrm>
            <a:custGeom>
              <a:avLst/>
              <a:gdLst/>
              <a:ahLst/>
              <a:cxnLst/>
              <a:rect l="l" t="t" r="r" b="b"/>
              <a:pathLst>
                <a:path w="115" h="902" extrusionOk="0">
                  <a:moveTo>
                    <a:pt x="34" y="1"/>
                  </a:moveTo>
                  <a:cubicBezTo>
                    <a:pt x="34" y="297"/>
                    <a:pt x="34" y="605"/>
                    <a:pt x="0" y="902"/>
                  </a:cubicBezTo>
                  <a:lnTo>
                    <a:pt x="80" y="902"/>
                  </a:lnTo>
                  <a:cubicBezTo>
                    <a:pt x="103" y="605"/>
                    <a:pt x="114" y="297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10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4">
            <a:extLst>
              <a:ext uri="{FF2B5EF4-FFF2-40B4-BE49-F238E27FC236}">
                <a16:creationId xmlns:a16="http://schemas.microsoft.com/office/drawing/2014/main" id="{FF113968-FB21-D099-398B-2A4A9A96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97" y="1074741"/>
            <a:ext cx="5948514" cy="4657799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80EB9542-61F4-B201-CE69-85CF0E1584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10" name="Google Shape;302;p19">
            <a:extLst>
              <a:ext uri="{FF2B5EF4-FFF2-40B4-BE49-F238E27FC236}">
                <a16:creationId xmlns:a16="http://schemas.microsoft.com/office/drawing/2014/main" id="{B6F96BF6-1518-E061-6203-2F7B96388290}"/>
              </a:ext>
            </a:extLst>
          </p:cNvPr>
          <p:cNvSpPr/>
          <p:nvPr/>
        </p:nvSpPr>
        <p:spPr>
          <a:xfrm>
            <a:off x="1049154" y="321403"/>
            <a:ext cx="10119936" cy="5803642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37472-3728-C510-A6D8-CB2CA508D4A1}"/>
              </a:ext>
            </a:extLst>
          </p:cNvPr>
          <p:cNvSpPr txBox="1"/>
          <p:nvPr/>
        </p:nvSpPr>
        <p:spPr>
          <a:xfrm>
            <a:off x="1030146" y="1884785"/>
            <a:ext cx="356662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K</a:t>
            </a:r>
            <a:r>
              <a:rPr kumimoji="0" lang="ar-JO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means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32855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Results</a:t>
            </a:r>
            <a:endParaRPr lang="en-US" sz="4000" dirty="0">
              <a:solidFill>
                <a:srgbClr val="032855"/>
              </a:solidFill>
            </a:endParaRPr>
          </a:p>
        </p:txBody>
      </p:sp>
      <p:grpSp>
        <p:nvGrpSpPr>
          <p:cNvPr id="12" name="Google Shape;1393;p37">
            <a:extLst>
              <a:ext uri="{FF2B5EF4-FFF2-40B4-BE49-F238E27FC236}">
                <a16:creationId xmlns:a16="http://schemas.microsoft.com/office/drawing/2014/main" id="{280D5E9B-CDB1-DBD8-5178-20FAE87E6A6A}"/>
              </a:ext>
            </a:extLst>
          </p:cNvPr>
          <p:cNvGrpSpPr/>
          <p:nvPr/>
        </p:nvGrpSpPr>
        <p:grpSpPr>
          <a:xfrm>
            <a:off x="3445044" y="5566785"/>
            <a:ext cx="477123" cy="476620"/>
            <a:chOff x="1891500" y="4120350"/>
            <a:chExt cx="830791" cy="829914"/>
          </a:xfrm>
        </p:grpSpPr>
        <p:sp>
          <p:nvSpPr>
            <p:cNvPr id="13" name="Google Shape;1394;p37">
              <a:extLst>
                <a:ext uri="{FF2B5EF4-FFF2-40B4-BE49-F238E27FC236}">
                  <a16:creationId xmlns:a16="http://schemas.microsoft.com/office/drawing/2014/main" id="{D500C961-7DED-3DD4-B8FD-9D7762358D3D}"/>
                </a:ext>
              </a:extLst>
            </p:cNvPr>
            <p:cNvSpPr/>
            <p:nvPr/>
          </p:nvSpPr>
          <p:spPr>
            <a:xfrm>
              <a:off x="1926970" y="4154864"/>
              <a:ext cx="759852" cy="760888"/>
            </a:xfrm>
            <a:custGeom>
              <a:avLst/>
              <a:gdLst/>
              <a:ahLst/>
              <a:cxnLst/>
              <a:rect l="l" t="t" r="r" b="b"/>
              <a:pathLst>
                <a:path w="9533" h="9546" extrusionOk="0">
                  <a:moveTo>
                    <a:pt x="4767" y="1"/>
                  </a:moveTo>
                  <a:cubicBezTo>
                    <a:pt x="2132" y="1"/>
                    <a:pt x="0" y="2145"/>
                    <a:pt x="0" y="4779"/>
                  </a:cubicBezTo>
                  <a:cubicBezTo>
                    <a:pt x="0" y="7413"/>
                    <a:pt x="2132" y="9545"/>
                    <a:pt x="4767" y="9545"/>
                  </a:cubicBezTo>
                  <a:cubicBezTo>
                    <a:pt x="7401" y="9545"/>
                    <a:pt x="9533" y="7413"/>
                    <a:pt x="9533" y="4779"/>
                  </a:cubicBezTo>
                  <a:cubicBezTo>
                    <a:pt x="9533" y="2145"/>
                    <a:pt x="7401" y="1"/>
                    <a:pt x="47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395;p37">
              <a:extLst>
                <a:ext uri="{FF2B5EF4-FFF2-40B4-BE49-F238E27FC236}">
                  <a16:creationId xmlns:a16="http://schemas.microsoft.com/office/drawing/2014/main" id="{6FA73391-6CA2-BF35-FF88-C1D0C5183DD6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396;p37">
              <a:extLst>
                <a:ext uri="{FF2B5EF4-FFF2-40B4-BE49-F238E27FC236}">
                  <a16:creationId xmlns:a16="http://schemas.microsoft.com/office/drawing/2014/main" id="{9ABAA081-C701-963A-D7FC-205389439363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fill="none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397;p37">
              <a:extLst>
                <a:ext uri="{FF2B5EF4-FFF2-40B4-BE49-F238E27FC236}">
                  <a16:creationId xmlns:a16="http://schemas.microsoft.com/office/drawing/2014/main" id="{78661A7B-DBDC-3835-97AB-9250C4A28B66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398;p37">
              <a:extLst>
                <a:ext uri="{FF2B5EF4-FFF2-40B4-BE49-F238E27FC236}">
                  <a16:creationId xmlns:a16="http://schemas.microsoft.com/office/drawing/2014/main" id="{4324DE0C-FCB1-07EB-0997-F515B392384B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fill="none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399;p37">
              <a:extLst>
                <a:ext uri="{FF2B5EF4-FFF2-40B4-BE49-F238E27FC236}">
                  <a16:creationId xmlns:a16="http://schemas.microsoft.com/office/drawing/2014/main" id="{4B7C0FA2-981E-B162-88E4-5C37171CF804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400;p37">
              <a:extLst>
                <a:ext uri="{FF2B5EF4-FFF2-40B4-BE49-F238E27FC236}">
                  <a16:creationId xmlns:a16="http://schemas.microsoft.com/office/drawing/2014/main" id="{07967966-4FCE-BF92-5738-99CA20731892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401;p37">
              <a:extLst>
                <a:ext uri="{FF2B5EF4-FFF2-40B4-BE49-F238E27FC236}">
                  <a16:creationId xmlns:a16="http://schemas.microsoft.com/office/drawing/2014/main" id="{558A540D-E08A-A7A3-11D9-78A42B6F8E47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402;p37">
              <a:extLst>
                <a:ext uri="{FF2B5EF4-FFF2-40B4-BE49-F238E27FC236}">
                  <a16:creationId xmlns:a16="http://schemas.microsoft.com/office/drawing/2014/main" id="{D6DA3EC9-3DEA-ADD6-BF07-DA31B302F029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403;p37">
              <a:extLst>
                <a:ext uri="{FF2B5EF4-FFF2-40B4-BE49-F238E27FC236}">
                  <a16:creationId xmlns:a16="http://schemas.microsoft.com/office/drawing/2014/main" id="{25CE9273-F79F-3D68-9CAC-08C8D3ED673B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404;p37">
              <a:extLst>
                <a:ext uri="{FF2B5EF4-FFF2-40B4-BE49-F238E27FC236}">
                  <a16:creationId xmlns:a16="http://schemas.microsoft.com/office/drawing/2014/main" id="{DBC633E6-D40C-0215-B9AC-B1911A2FEC92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fill="none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405;p37">
              <a:extLst>
                <a:ext uri="{FF2B5EF4-FFF2-40B4-BE49-F238E27FC236}">
                  <a16:creationId xmlns:a16="http://schemas.microsoft.com/office/drawing/2014/main" id="{261BA975-7D1E-D4CD-B1E6-EE990041BF21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406;p37">
              <a:extLst>
                <a:ext uri="{FF2B5EF4-FFF2-40B4-BE49-F238E27FC236}">
                  <a16:creationId xmlns:a16="http://schemas.microsoft.com/office/drawing/2014/main" id="{FF64A6C6-8FB5-7089-45E3-E895C1FEB614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fill="none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407;p37">
              <a:extLst>
                <a:ext uri="{FF2B5EF4-FFF2-40B4-BE49-F238E27FC236}">
                  <a16:creationId xmlns:a16="http://schemas.microsoft.com/office/drawing/2014/main" id="{21994257-72AD-91E8-E4F3-60B368E3C849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408;p37">
              <a:extLst>
                <a:ext uri="{FF2B5EF4-FFF2-40B4-BE49-F238E27FC236}">
                  <a16:creationId xmlns:a16="http://schemas.microsoft.com/office/drawing/2014/main" id="{35849AB3-A7B7-F3E4-F1C1-A88C9CA0893F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fill="none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409;p37">
              <a:extLst>
                <a:ext uri="{FF2B5EF4-FFF2-40B4-BE49-F238E27FC236}">
                  <a16:creationId xmlns:a16="http://schemas.microsoft.com/office/drawing/2014/main" id="{2E0351BA-C670-80DB-53A2-181F438C4804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410;p37">
              <a:extLst>
                <a:ext uri="{FF2B5EF4-FFF2-40B4-BE49-F238E27FC236}">
                  <a16:creationId xmlns:a16="http://schemas.microsoft.com/office/drawing/2014/main" id="{0E0B0504-BA25-D845-EDD5-3FE815429B9A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fill="none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411;p37">
              <a:extLst>
                <a:ext uri="{FF2B5EF4-FFF2-40B4-BE49-F238E27FC236}">
                  <a16:creationId xmlns:a16="http://schemas.microsoft.com/office/drawing/2014/main" id="{157092F1-4C59-A018-C329-5AC7E349C1C3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412;p37">
              <a:extLst>
                <a:ext uri="{FF2B5EF4-FFF2-40B4-BE49-F238E27FC236}">
                  <a16:creationId xmlns:a16="http://schemas.microsoft.com/office/drawing/2014/main" id="{64763F48-9EDB-4A44-1072-9F4849A38229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fill="none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413;p37">
              <a:extLst>
                <a:ext uri="{FF2B5EF4-FFF2-40B4-BE49-F238E27FC236}">
                  <a16:creationId xmlns:a16="http://schemas.microsoft.com/office/drawing/2014/main" id="{E7EF22A1-2469-F222-C204-EA24C62E1950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414;p37">
              <a:extLst>
                <a:ext uri="{FF2B5EF4-FFF2-40B4-BE49-F238E27FC236}">
                  <a16:creationId xmlns:a16="http://schemas.microsoft.com/office/drawing/2014/main" id="{83187A61-1E00-3CFB-6369-4D1AE197F66D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fill="none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415;p37">
              <a:extLst>
                <a:ext uri="{FF2B5EF4-FFF2-40B4-BE49-F238E27FC236}">
                  <a16:creationId xmlns:a16="http://schemas.microsoft.com/office/drawing/2014/main" id="{9F6BBCB8-D7F9-8F1B-AFC4-16167241DBB0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416;p37">
              <a:extLst>
                <a:ext uri="{FF2B5EF4-FFF2-40B4-BE49-F238E27FC236}">
                  <a16:creationId xmlns:a16="http://schemas.microsoft.com/office/drawing/2014/main" id="{F7766E54-B002-F432-C3C8-5490F7053B39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fill="none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417;p37">
              <a:extLst>
                <a:ext uri="{FF2B5EF4-FFF2-40B4-BE49-F238E27FC236}">
                  <a16:creationId xmlns:a16="http://schemas.microsoft.com/office/drawing/2014/main" id="{61D625EA-5FC4-A871-36D0-125ADECB8F24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418;p37">
              <a:extLst>
                <a:ext uri="{FF2B5EF4-FFF2-40B4-BE49-F238E27FC236}">
                  <a16:creationId xmlns:a16="http://schemas.microsoft.com/office/drawing/2014/main" id="{B40E13D5-0928-1DB8-8913-18410C553DDC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fill="none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419;p37">
              <a:extLst>
                <a:ext uri="{FF2B5EF4-FFF2-40B4-BE49-F238E27FC236}">
                  <a16:creationId xmlns:a16="http://schemas.microsoft.com/office/drawing/2014/main" id="{B8E5C843-D875-A747-BEA2-563D24C2D777}"/>
                </a:ext>
              </a:extLst>
            </p:cNvPr>
            <p:cNvSpPr/>
            <p:nvPr/>
          </p:nvSpPr>
          <p:spPr>
            <a:xfrm>
              <a:off x="2261426" y="4490277"/>
              <a:ext cx="90946" cy="90069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571" y="1"/>
                  </a:moveTo>
                  <a:cubicBezTo>
                    <a:pt x="251" y="1"/>
                    <a:pt x="0" y="252"/>
                    <a:pt x="0" y="571"/>
                  </a:cubicBezTo>
                  <a:cubicBezTo>
                    <a:pt x="0" y="879"/>
                    <a:pt x="251" y="1130"/>
                    <a:pt x="571" y="1130"/>
                  </a:cubicBezTo>
                  <a:cubicBezTo>
                    <a:pt x="878" y="1130"/>
                    <a:pt x="1141" y="879"/>
                    <a:pt x="1141" y="571"/>
                  </a:cubicBezTo>
                  <a:cubicBezTo>
                    <a:pt x="1141" y="252"/>
                    <a:pt x="878" y="1"/>
                    <a:pt x="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420;p37">
              <a:extLst>
                <a:ext uri="{FF2B5EF4-FFF2-40B4-BE49-F238E27FC236}">
                  <a16:creationId xmlns:a16="http://schemas.microsoft.com/office/drawing/2014/main" id="{F7FD12A8-DF1D-A2CD-6930-BCB4E455B8CD}"/>
                </a:ext>
              </a:extLst>
            </p:cNvPr>
            <p:cNvSpPr/>
            <p:nvPr/>
          </p:nvSpPr>
          <p:spPr>
            <a:xfrm>
              <a:off x="2295063" y="4282158"/>
              <a:ext cx="150966" cy="253629"/>
            </a:xfrm>
            <a:custGeom>
              <a:avLst/>
              <a:gdLst/>
              <a:ahLst/>
              <a:cxnLst/>
              <a:rect l="l" t="t" r="r" b="b"/>
              <a:pathLst>
                <a:path w="1894" h="3182" fill="none" extrusionOk="0">
                  <a:moveTo>
                    <a:pt x="0" y="0"/>
                  </a:moveTo>
                  <a:lnTo>
                    <a:pt x="137" y="3182"/>
                  </a:lnTo>
                  <a:cubicBezTo>
                    <a:pt x="251" y="2988"/>
                    <a:pt x="1893" y="1893"/>
                    <a:pt x="1893" y="1893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421;p37">
              <a:extLst>
                <a:ext uri="{FF2B5EF4-FFF2-40B4-BE49-F238E27FC236}">
                  <a16:creationId xmlns:a16="http://schemas.microsoft.com/office/drawing/2014/main" id="{B203E70A-8B44-8150-B06B-A43C1DF460C9}"/>
                </a:ext>
              </a:extLst>
            </p:cNvPr>
            <p:cNvSpPr/>
            <p:nvPr/>
          </p:nvSpPr>
          <p:spPr>
            <a:xfrm>
              <a:off x="1891500" y="4120350"/>
              <a:ext cx="830791" cy="829914"/>
            </a:xfrm>
            <a:custGeom>
              <a:avLst/>
              <a:gdLst/>
              <a:ahLst/>
              <a:cxnLst/>
              <a:rect l="l" t="t" r="r" b="b"/>
              <a:pathLst>
                <a:path w="10423" h="10412" fill="none" extrusionOk="0">
                  <a:moveTo>
                    <a:pt x="10423" y="5212"/>
                  </a:moveTo>
                  <a:cubicBezTo>
                    <a:pt x="10423" y="8085"/>
                    <a:pt x="8085" y="10411"/>
                    <a:pt x="5212" y="10411"/>
                  </a:cubicBezTo>
                  <a:cubicBezTo>
                    <a:pt x="2338" y="10411"/>
                    <a:pt x="0" y="8085"/>
                    <a:pt x="0" y="5212"/>
                  </a:cubicBezTo>
                  <a:cubicBezTo>
                    <a:pt x="0" y="2327"/>
                    <a:pt x="2338" y="1"/>
                    <a:pt x="5212" y="1"/>
                  </a:cubicBezTo>
                  <a:cubicBezTo>
                    <a:pt x="8085" y="1"/>
                    <a:pt x="10423" y="2327"/>
                    <a:pt x="10423" y="52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422;p37">
            <a:extLst>
              <a:ext uri="{FF2B5EF4-FFF2-40B4-BE49-F238E27FC236}">
                <a16:creationId xmlns:a16="http://schemas.microsoft.com/office/drawing/2014/main" id="{631A9402-100A-0776-C828-DA19F64372C1}"/>
              </a:ext>
            </a:extLst>
          </p:cNvPr>
          <p:cNvSpPr/>
          <p:nvPr/>
        </p:nvSpPr>
        <p:spPr>
          <a:xfrm rot="5400000">
            <a:off x="3078686" y="4792978"/>
            <a:ext cx="73101" cy="346450"/>
          </a:xfrm>
          <a:custGeom>
            <a:avLst/>
            <a:gdLst/>
            <a:ahLst/>
            <a:cxnLst/>
            <a:rect l="l" t="t" r="r" b="b"/>
            <a:pathLst>
              <a:path w="593" h="3057" fill="none" extrusionOk="0">
                <a:moveTo>
                  <a:pt x="593" y="0"/>
                </a:moveTo>
                <a:lnTo>
                  <a:pt x="57" y="536"/>
                </a:lnTo>
                <a:lnTo>
                  <a:pt x="536" y="1015"/>
                </a:lnTo>
                <a:lnTo>
                  <a:pt x="0" y="1551"/>
                </a:lnTo>
                <a:lnTo>
                  <a:pt x="525" y="2076"/>
                </a:lnTo>
                <a:lnTo>
                  <a:pt x="0" y="2589"/>
                </a:lnTo>
                <a:lnTo>
                  <a:pt x="468" y="3056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" name="Google Shape;1423;p37">
            <a:extLst>
              <a:ext uri="{FF2B5EF4-FFF2-40B4-BE49-F238E27FC236}">
                <a16:creationId xmlns:a16="http://schemas.microsoft.com/office/drawing/2014/main" id="{DF6FB837-5229-809A-CDC0-1D8862CCE749}"/>
              </a:ext>
            </a:extLst>
          </p:cNvPr>
          <p:cNvGrpSpPr/>
          <p:nvPr/>
        </p:nvGrpSpPr>
        <p:grpSpPr>
          <a:xfrm rot="2151962">
            <a:off x="3242034" y="5185934"/>
            <a:ext cx="245253" cy="286454"/>
            <a:chOff x="5785386" y="4574396"/>
            <a:chExt cx="245250" cy="286450"/>
          </a:xfrm>
        </p:grpSpPr>
        <p:sp>
          <p:nvSpPr>
            <p:cNvPr id="43" name="Google Shape;1424;p37">
              <a:extLst>
                <a:ext uri="{FF2B5EF4-FFF2-40B4-BE49-F238E27FC236}">
                  <a16:creationId xmlns:a16="http://schemas.microsoft.com/office/drawing/2014/main" id="{FD4E270C-6F7F-7C7B-48D2-89C805CE68CF}"/>
                </a:ext>
              </a:extLst>
            </p:cNvPr>
            <p:cNvSpPr/>
            <p:nvPr/>
          </p:nvSpPr>
          <p:spPr>
            <a:xfrm rot="1258950">
              <a:off x="5827609" y="4603805"/>
              <a:ext cx="187125" cy="123469"/>
            </a:xfrm>
            <a:custGeom>
              <a:avLst/>
              <a:gdLst/>
              <a:ahLst/>
              <a:cxnLst/>
              <a:rect l="l" t="t" r="r" b="b"/>
              <a:pathLst>
                <a:path w="1073" h="708" fill="none" extrusionOk="0">
                  <a:moveTo>
                    <a:pt x="12" y="708"/>
                  </a:moveTo>
                  <a:cubicBezTo>
                    <a:pt x="1" y="1"/>
                    <a:pt x="1073" y="1"/>
                    <a:pt x="1073" y="7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425;p37">
              <a:extLst>
                <a:ext uri="{FF2B5EF4-FFF2-40B4-BE49-F238E27FC236}">
                  <a16:creationId xmlns:a16="http://schemas.microsoft.com/office/drawing/2014/main" id="{6ED68F8C-D61F-6714-0BBA-1BC1962826F0}"/>
                </a:ext>
              </a:extLst>
            </p:cNvPr>
            <p:cNvSpPr/>
            <p:nvPr/>
          </p:nvSpPr>
          <p:spPr>
            <a:xfrm rot="1258950">
              <a:off x="5797942" y="4763071"/>
              <a:ext cx="83709" cy="85626"/>
            </a:xfrm>
            <a:custGeom>
              <a:avLst/>
              <a:gdLst/>
              <a:ahLst/>
              <a:cxnLst/>
              <a:rect l="l" t="t" r="r" b="b"/>
              <a:pathLst>
                <a:path w="480" h="491" fill="none" extrusionOk="0">
                  <a:moveTo>
                    <a:pt x="479" y="240"/>
                  </a:moveTo>
                  <a:cubicBezTo>
                    <a:pt x="479" y="377"/>
                    <a:pt x="376" y="491"/>
                    <a:pt x="240" y="491"/>
                  </a:cubicBezTo>
                  <a:cubicBezTo>
                    <a:pt x="114" y="491"/>
                    <a:pt x="0" y="377"/>
                    <a:pt x="0" y="240"/>
                  </a:cubicBezTo>
                  <a:cubicBezTo>
                    <a:pt x="0" y="114"/>
                    <a:pt x="114" y="0"/>
                    <a:pt x="240" y="0"/>
                  </a:cubicBezTo>
                  <a:cubicBezTo>
                    <a:pt x="376" y="0"/>
                    <a:pt x="479" y="114"/>
                    <a:pt x="479" y="2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1426;p37">
            <a:extLst>
              <a:ext uri="{FF2B5EF4-FFF2-40B4-BE49-F238E27FC236}">
                <a16:creationId xmlns:a16="http://schemas.microsoft.com/office/drawing/2014/main" id="{87026464-9301-B257-6693-5A70AAFE05AD}"/>
              </a:ext>
            </a:extLst>
          </p:cNvPr>
          <p:cNvSpPr/>
          <p:nvPr/>
        </p:nvSpPr>
        <p:spPr>
          <a:xfrm>
            <a:off x="1133299" y="6022452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6" name="Google Shape;1427;p37">
            <a:extLst>
              <a:ext uri="{FF2B5EF4-FFF2-40B4-BE49-F238E27FC236}">
                <a16:creationId xmlns:a16="http://schemas.microsoft.com/office/drawing/2014/main" id="{8324344B-4F18-0DB6-0AD0-C6508F0A2E9E}"/>
              </a:ext>
            </a:extLst>
          </p:cNvPr>
          <p:cNvGrpSpPr/>
          <p:nvPr/>
        </p:nvGrpSpPr>
        <p:grpSpPr>
          <a:xfrm>
            <a:off x="1049131" y="4764581"/>
            <a:ext cx="749346" cy="515875"/>
            <a:chOff x="7771599" y="2296312"/>
            <a:chExt cx="1145264" cy="788438"/>
          </a:xfrm>
        </p:grpSpPr>
        <p:grpSp>
          <p:nvGrpSpPr>
            <p:cNvPr id="47" name="Google Shape;1428;p37">
              <a:extLst>
                <a:ext uri="{FF2B5EF4-FFF2-40B4-BE49-F238E27FC236}">
                  <a16:creationId xmlns:a16="http://schemas.microsoft.com/office/drawing/2014/main" id="{1094FBDF-88C1-034D-58C2-F4EEE1865863}"/>
                </a:ext>
              </a:extLst>
            </p:cNvPr>
            <p:cNvGrpSpPr/>
            <p:nvPr/>
          </p:nvGrpSpPr>
          <p:grpSpPr>
            <a:xfrm rot="-1567458">
              <a:off x="7829990" y="2321337"/>
              <a:ext cx="1086873" cy="763413"/>
              <a:chOff x="4994125" y="4904500"/>
              <a:chExt cx="1086922" cy="763448"/>
            </a:xfrm>
          </p:grpSpPr>
          <p:sp>
            <p:nvSpPr>
              <p:cNvPr id="74" name="Google Shape;1429;p37">
                <a:extLst>
                  <a:ext uri="{FF2B5EF4-FFF2-40B4-BE49-F238E27FC236}">
                    <a16:creationId xmlns:a16="http://schemas.microsoft.com/office/drawing/2014/main" id="{5E360A79-E241-34B5-D918-0BCAC43F564F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430;p37">
                <a:extLst>
                  <a:ext uri="{FF2B5EF4-FFF2-40B4-BE49-F238E27FC236}">
                    <a16:creationId xmlns:a16="http://schemas.microsoft.com/office/drawing/2014/main" id="{F1F16660-3A36-F62F-96CB-6D088A059ADC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431;p37">
                <a:extLst>
                  <a:ext uri="{FF2B5EF4-FFF2-40B4-BE49-F238E27FC236}">
                    <a16:creationId xmlns:a16="http://schemas.microsoft.com/office/drawing/2014/main" id="{FCCFA41A-B77D-E512-7A34-2D1DC1119215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432;p37">
                <a:extLst>
                  <a:ext uri="{FF2B5EF4-FFF2-40B4-BE49-F238E27FC236}">
                    <a16:creationId xmlns:a16="http://schemas.microsoft.com/office/drawing/2014/main" id="{7AB3CE8C-BB72-BFB0-8254-315FC87CF20D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433;p37">
                <a:extLst>
                  <a:ext uri="{FF2B5EF4-FFF2-40B4-BE49-F238E27FC236}">
                    <a16:creationId xmlns:a16="http://schemas.microsoft.com/office/drawing/2014/main" id="{7CFAD001-C967-6B7F-56D5-D52B62D9EF33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434;p37">
                <a:extLst>
                  <a:ext uri="{FF2B5EF4-FFF2-40B4-BE49-F238E27FC236}">
                    <a16:creationId xmlns:a16="http://schemas.microsoft.com/office/drawing/2014/main" id="{0D0C2797-895B-5EDA-9CD9-D3B1BEBC5C9C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435;p37">
                <a:extLst>
                  <a:ext uri="{FF2B5EF4-FFF2-40B4-BE49-F238E27FC236}">
                    <a16:creationId xmlns:a16="http://schemas.microsoft.com/office/drawing/2014/main" id="{55B5188E-F967-07DF-025A-5DBF72E84DE9}"/>
                  </a:ext>
                </a:extLst>
              </p:cNvPr>
              <p:cNvSpPr/>
              <p:nvPr/>
            </p:nvSpPr>
            <p:spPr>
              <a:xfrm>
                <a:off x="5447469" y="5234009"/>
                <a:ext cx="344671" cy="305338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436;p37">
                <a:extLst>
                  <a:ext uri="{FF2B5EF4-FFF2-40B4-BE49-F238E27FC236}">
                    <a16:creationId xmlns:a16="http://schemas.microsoft.com/office/drawing/2014/main" id="{7C2C59EF-FB5A-C9CA-1552-88683DD9D8AC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437;p37">
                <a:extLst>
                  <a:ext uri="{FF2B5EF4-FFF2-40B4-BE49-F238E27FC236}">
                    <a16:creationId xmlns:a16="http://schemas.microsoft.com/office/drawing/2014/main" id="{3A29F755-6A3A-ED19-1342-B99C8663FDA2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438;p37">
                <a:extLst>
                  <a:ext uri="{FF2B5EF4-FFF2-40B4-BE49-F238E27FC236}">
                    <a16:creationId xmlns:a16="http://schemas.microsoft.com/office/drawing/2014/main" id="{593DF8C3-A25E-F08D-79DC-BE1BA02C5EBC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439;p37">
                <a:extLst>
                  <a:ext uri="{FF2B5EF4-FFF2-40B4-BE49-F238E27FC236}">
                    <a16:creationId xmlns:a16="http://schemas.microsoft.com/office/drawing/2014/main" id="{D76DE9A1-D282-B885-2A93-291219F97EEB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440;p37">
                <a:extLst>
                  <a:ext uri="{FF2B5EF4-FFF2-40B4-BE49-F238E27FC236}">
                    <a16:creationId xmlns:a16="http://schemas.microsoft.com/office/drawing/2014/main" id="{8A7FB301-6007-A38A-60AD-77727BD75CB0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441;p37">
                <a:extLst>
                  <a:ext uri="{FF2B5EF4-FFF2-40B4-BE49-F238E27FC236}">
                    <a16:creationId xmlns:a16="http://schemas.microsoft.com/office/drawing/2014/main" id="{14BEBC01-AF53-7F44-3DC9-7CE58BD8002D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442;p37">
                <a:extLst>
                  <a:ext uri="{FF2B5EF4-FFF2-40B4-BE49-F238E27FC236}">
                    <a16:creationId xmlns:a16="http://schemas.microsoft.com/office/drawing/2014/main" id="{09DDFE97-3E85-5543-FE39-8EBF652B59FF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443;p37">
                <a:extLst>
                  <a:ext uri="{FF2B5EF4-FFF2-40B4-BE49-F238E27FC236}">
                    <a16:creationId xmlns:a16="http://schemas.microsoft.com/office/drawing/2014/main" id="{FC0C64BE-A7D5-6257-28BC-858D37099FDA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444;p37">
                <a:extLst>
                  <a:ext uri="{FF2B5EF4-FFF2-40B4-BE49-F238E27FC236}">
                    <a16:creationId xmlns:a16="http://schemas.microsoft.com/office/drawing/2014/main" id="{ABBD5AC7-617B-B155-9438-0F7146EBC109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445;p37">
                <a:extLst>
                  <a:ext uri="{FF2B5EF4-FFF2-40B4-BE49-F238E27FC236}">
                    <a16:creationId xmlns:a16="http://schemas.microsoft.com/office/drawing/2014/main" id="{033B07D8-2479-1AEE-180E-DE2210568203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446;p37">
                <a:extLst>
                  <a:ext uri="{FF2B5EF4-FFF2-40B4-BE49-F238E27FC236}">
                    <a16:creationId xmlns:a16="http://schemas.microsoft.com/office/drawing/2014/main" id="{02D8B680-0CA9-2BFB-1F2D-43FDDE8A7B6D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447;p37">
                <a:extLst>
                  <a:ext uri="{FF2B5EF4-FFF2-40B4-BE49-F238E27FC236}">
                    <a16:creationId xmlns:a16="http://schemas.microsoft.com/office/drawing/2014/main" id="{AD368976-3B4B-F842-EF53-6FE00ABDBB95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448;p37">
                <a:extLst>
                  <a:ext uri="{FF2B5EF4-FFF2-40B4-BE49-F238E27FC236}">
                    <a16:creationId xmlns:a16="http://schemas.microsoft.com/office/drawing/2014/main" id="{4D191C16-A484-3892-EC0A-EDE739EEB03B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449;p37">
                <a:extLst>
                  <a:ext uri="{FF2B5EF4-FFF2-40B4-BE49-F238E27FC236}">
                    <a16:creationId xmlns:a16="http://schemas.microsoft.com/office/drawing/2014/main" id="{B1F36DBF-87EC-FBDD-2437-0986073BDFF8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450;p37">
                <a:extLst>
                  <a:ext uri="{FF2B5EF4-FFF2-40B4-BE49-F238E27FC236}">
                    <a16:creationId xmlns:a16="http://schemas.microsoft.com/office/drawing/2014/main" id="{9264BB14-1C39-B76F-FBCF-402FA9F987F4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451;p37">
                <a:extLst>
                  <a:ext uri="{FF2B5EF4-FFF2-40B4-BE49-F238E27FC236}">
                    <a16:creationId xmlns:a16="http://schemas.microsoft.com/office/drawing/2014/main" id="{B2E3A29F-F40F-BFD3-1DF7-074DD052BA81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452;p37">
                <a:extLst>
                  <a:ext uri="{FF2B5EF4-FFF2-40B4-BE49-F238E27FC236}">
                    <a16:creationId xmlns:a16="http://schemas.microsoft.com/office/drawing/2014/main" id="{D261B9F6-614C-E931-7DCA-0CF525576AFE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453;p37">
                <a:extLst>
                  <a:ext uri="{FF2B5EF4-FFF2-40B4-BE49-F238E27FC236}">
                    <a16:creationId xmlns:a16="http://schemas.microsoft.com/office/drawing/2014/main" id="{3F872178-DAD0-DE0A-0D97-8DFE3D442616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" name="Google Shape;1454;p37">
              <a:extLst>
                <a:ext uri="{FF2B5EF4-FFF2-40B4-BE49-F238E27FC236}">
                  <a16:creationId xmlns:a16="http://schemas.microsoft.com/office/drawing/2014/main" id="{60319332-9C65-E54A-5385-D5F180DC6374}"/>
                </a:ext>
              </a:extLst>
            </p:cNvPr>
            <p:cNvGrpSpPr/>
            <p:nvPr/>
          </p:nvGrpSpPr>
          <p:grpSpPr>
            <a:xfrm rot="-1567458">
              <a:off x="7771599" y="2296312"/>
              <a:ext cx="1086873" cy="763414"/>
              <a:chOff x="4994125" y="4904500"/>
              <a:chExt cx="1086922" cy="763449"/>
            </a:xfrm>
          </p:grpSpPr>
          <p:sp>
            <p:nvSpPr>
              <p:cNvPr id="49" name="Google Shape;1455;p37">
                <a:extLst>
                  <a:ext uri="{FF2B5EF4-FFF2-40B4-BE49-F238E27FC236}">
                    <a16:creationId xmlns:a16="http://schemas.microsoft.com/office/drawing/2014/main" id="{C891AA74-FCE3-AD6D-A19B-EA3039DA4E87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456;p37">
                <a:extLst>
                  <a:ext uri="{FF2B5EF4-FFF2-40B4-BE49-F238E27FC236}">
                    <a16:creationId xmlns:a16="http://schemas.microsoft.com/office/drawing/2014/main" id="{BF1B4AEB-6B81-1CCB-C38E-113B40DD8F99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457;p37">
                <a:extLst>
                  <a:ext uri="{FF2B5EF4-FFF2-40B4-BE49-F238E27FC236}">
                    <a16:creationId xmlns:a16="http://schemas.microsoft.com/office/drawing/2014/main" id="{BAAB1E4F-E5C7-2610-F7B5-29765175DC77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458;p37">
                <a:extLst>
                  <a:ext uri="{FF2B5EF4-FFF2-40B4-BE49-F238E27FC236}">
                    <a16:creationId xmlns:a16="http://schemas.microsoft.com/office/drawing/2014/main" id="{4DCBE4FB-E999-7B34-C126-BBDF00FB371B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459;p37">
                <a:extLst>
                  <a:ext uri="{FF2B5EF4-FFF2-40B4-BE49-F238E27FC236}">
                    <a16:creationId xmlns:a16="http://schemas.microsoft.com/office/drawing/2014/main" id="{86FF2D4B-1F27-F2CD-3394-35716DC74F9F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460;p37">
                <a:extLst>
                  <a:ext uri="{FF2B5EF4-FFF2-40B4-BE49-F238E27FC236}">
                    <a16:creationId xmlns:a16="http://schemas.microsoft.com/office/drawing/2014/main" id="{E4EA6249-E880-A2E7-03E4-CD4A4948A5ED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461;p37">
                <a:extLst>
                  <a:ext uri="{FF2B5EF4-FFF2-40B4-BE49-F238E27FC236}">
                    <a16:creationId xmlns:a16="http://schemas.microsoft.com/office/drawing/2014/main" id="{C6FE1FE7-5775-AF57-9993-0164226F009A}"/>
                  </a:ext>
                </a:extLst>
              </p:cNvPr>
              <p:cNvSpPr/>
              <p:nvPr/>
            </p:nvSpPr>
            <p:spPr>
              <a:xfrm>
                <a:off x="5447467" y="5234008"/>
                <a:ext cx="344671" cy="305337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462;p37">
                <a:extLst>
                  <a:ext uri="{FF2B5EF4-FFF2-40B4-BE49-F238E27FC236}">
                    <a16:creationId xmlns:a16="http://schemas.microsoft.com/office/drawing/2014/main" id="{59F1443A-881C-AB96-2F76-38F3E1B63C14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463;p37">
                <a:extLst>
                  <a:ext uri="{FF2B5EF4-FFF2-40B4-BE49-F238E27FC236}">
                    <a16:creationId xmlns:a16="http://schemas.microsoft.com/office/drawing/2014/main" id="{361225F4-6221-14F5-8BCC-1D4127CFD6DB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464;p37">
                <a:extLst>
                  <a:ext uri="{FF2B5EF4-FFF2-40B4-BE49-F238E27FC236}">
                    <a16:creationId xmlns:a16="http://schemas.microsoft.com/office/drawing/2014/main" id="{79945F71-E248-F378-DB0C-7C3280EDBE1A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465;p37">
                <a:extLst>
                  <a:ext uri="{FF2B5EF4-FFF2-40B4-BE49-F238E27FC236}">
                    <a16:creationId xmlns:a16="http://schemas.microsoft.com/office/drawing/2014/main" id="{7392ADF4-8B60-9737-C446-652770C2D9FD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466;p37">
                <a:extLst>
                  <a:ext uri="{FF2B5EF4-FFF2-40B4-BE49-F238E27FC236}">
                    <a16:creationId xmlns:a16="http://schemas.microsoft.com/office/drawing/2014/main" id="{F36F0722-18B1-3A1F-48FF-9B9D1C403459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467;p37">
                <a:extLst>
                  <a:ext uri="{FF2B5EF4-FFF2-40B4-BE49-F238E27FC236}">
                    <a16:creationId xmlns:a16="http://schemas.microsoft.com/office/drawing/2014/main" id="{5004DDEB-3854-533F-878C-7C1A98686BF8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468;p37">
                <a:extLst>
                  <a:ext uri="{FF2B5EF4-FFF2-40B4-BE49-F238E27FC236}">
                    <a16:creationId xmlns:a16="http://schemas.microsoft.com/office/drawing/2014/main" id="{ACBD7BDF-6646-36AD-7174-8602231BED8E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469;p37">
                <a:extLst>
                  <a:ext uri="{FF2B5EF4-FFF2-40B4-BE49-F238E27FC236}">
                    <a16:creationId xmlns:a16="http://schemas.microsoft.com/office/drawing/2014/main" id="{B273436E-90F5-F146-6E08-509646393022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470;p37">
                <a:extLst>
                  <a:ext uri="{FF2B5EF4-FFF2-40B4-BE49-F238E27FC236}">
                    <a16:creationId xmlns:a16="http://schemas.microsoft.com/office/drawing/2014/main" id="{C70AEE79-413A-E5E6-79A6-87F1493831B7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471;p37">
                <a:extLst>
                  <a:ext uri="{FF2B5EF4-FFF2-40B4-BE49-F238E27FC236}">
                    <a16:creationId xmlns:a16="http://schemas.microsoft.com/office/drawing/2014/main" id="{EFD61809-C392-A33D-C3D1-8B51C89AB19C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472;p37">
                <a:extLst>
                  <a:ext uri="{FF2B5EF4-FFF2-40B4-BE49-F238E27FC236}">
                    <a16:creationId xmlns:a16="http://schemas.microsoft.com/office/drawing/2014/main" id="{AA1B52E3-8B56-D51D-DCDD-AB63AED453F1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473;p37">
                <a:extLst>
                  <a:ext uri="{FF2B5EF4-FFF2-40B4-BE49-F238E27FC236}">
                    <a16:creationId xmlns:a16="http://schemas.microsoft.com/office/drawing/2014/main" id="{8C228723-BC7D-6B56-A3F8-66429B5B49A8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474;p37">
                <a:extLst>
                  <a:ext uri="{FF2B5EF4-FFF2-40B4-BE49-F238E27FC236}">
                    <a16:creationId xmlns:a16="http://schemas.microsoft.com/office/drawing/2014/main" id="{930F867B-612E-D433-A50F-375C1322DBB0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475;p37">
                <a:extLst>
                  <a:ext uri="{FF2B5EF4-FFF2-40B4-BE49-F238E27FC236}">
                    <a16:creationId xmlns:a16="http://schemas.microsoft.com/office/drawing/2014/main" id="{52A071A5-7240-F2A3-EF5A-9E8E35EFBD6D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476;p37">
                <a:extLst>
                  <a:ext uri="{FF2B5EF4-FFF2-40B4-BE49-F238E27FC236}">
                    <a16:creationId xmlns:a16="http://schemas.microsoft.com/office/drawing/2014/main" id="{9AD84627-31BD-2EE3-B2F5-49FDE91B4F1C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477;p37">
                <a:extLst>
                  <a:ext uri="{FF2B5EF4-FFF2-40B4-BE49-F238E27FC236}">
                    <a16:creationId xmlns:a16="http://schemas.microsoft.com/office/drawing/2014/main" id="{E9C953CA-8150-C371-E50E-5760B4110199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478;p37">
                <a:extLst>
                  <a:ext uri="{FF2B5EF4-FFF2-40B4-BE49-F238E27FC236}">
                    <a16:creationId xmlns:a16="http://schemas.microsoft.com/office/drawing/2014/main" id="{49C189C2-95E0-74BE-4513-C91163162F2C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479;p37">
                <a:extLst>
                  <a:ext uri="{FF2B5EF4-FFF2-40B4-BE49-F238E27FC236}">
                    <a16:creationId xmlns:a16="http://schemas.microsoft.com/office/drawing/2014/main" id="{32636DF5-EE42-18D3-A107-6D8D7BFF1A6B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9" name="Google Shape;1364;p37">
            <a:extLst>
              <a:ext uri="{FF2B5EF4-FFF2-40B4-BE49-F238E27FC236}">
                <a16:creationId xmlns:a16="http://schemas.microsoft.com/office/drawing/2014/main" id="{9B35254A-EFCA-AF3A-B293-A950767FFAFE}"/>
              </a:ext>
            </a:extLst>
          </p:cNvPr>
          <p:cNvGrpSpPr/>
          <p:nvPr/>
        </p:nvGrpSpPr>
        <p:grpSpPr>
          <a:xfrm>
            <a:off x="1553770" y="5072040"/>
            <a:ext cx="1877407" cy="1096560"/>
            <a:chOff x="3509350" y="3532638"/>
            <a:chExt cx="2077076" cy="1247362"/>
          </a:xfrm>
        </p:grpSpPr>
        <p:grpSp>
          <p:nvGrpSpPr>
            <p:cNvPr id="100" name="Google Shape;1365;p37">
              <a:extLst>
                <a:ext uri="{FF2B5EF4-FFF2-40B4-BE49-F238E27FC236}">
                  <a16:creationId xmlns:a16="http://schemas.microsoft.com/office/drawing/2014/main" id="{87BB7210-F004-5B50-4DF6-69FAACFEBBEA}"/>
                </a:ext>
              </a:extLst>
            </p:cNvPr>
            <p:cNvGrpSpPr/>
            <p:nvPr/>
          </p:nvGrpSpPr>
          <p:grpSpPr>
            <a:xfrm>
              <a:off x="3754325" y="3532638"/>
              <a:ext cx="1832101" cy="1203876"/>
              <a:chOff x="3655950" y="3527601"/>
              <a:chExt cx="1832101" cy="1203876"/>
            </a:xfrm>
          </p:grpSpPr>
          <p:sp>
            <p:nvSpPr>
              <p:cNvPr id="103" name="Google Shape;1366;p37">
                <a:extLst>
                  <a:ext uri="{FF2B5EF4-FFF2-40B4-BE49-F238E27FC236}">
                    <a16:creationId xmlns:a16="http://schemas.microsoft.com/office/drawing/2014/main" id="{F9C096B5-DAE9-068D-0EE3-D1BB34E2EF1C}"/>
                  </a:ext>
                </a:extLst>
              </p:cNvPr>
              <p:cNvSpPr/>
              <p:nvPr/>
            </p:nvSpPr>
            <p:spPr>
              <a:xfrm>
                <a:off x="4009726" y="3527601"/>
                <a:ext cx="937136" cy="38060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4539" extrusionOk="0">
                    <a:moveTo>
                      <a:pt x="3958" y="0"/>
                    </a:moveTo>
                    <a:cubicBezTo>
                      <a:pt x="1768" y="0"/>
                      <a:pt x="1" y="1768"/>
                      <a:pt x="1" y="3957"/>
                    </a:cubicBezTo>
                    <a:cubicBezTo>
                      <a:pt x="1" y="4151"/>
                      <a:pt x="12" y="4345"/>
                      <a:pt x="46" y="4539"/>
                    </a:cubicBezTo>
                    <a:lnTo>
                      <a:pt x="11130" y="4539"/>
                    </a:lnTo>
                    <a:cubicBezTo>
                      <a:pt x="11164" y="4345"/>
                      <a:pt x="11176" y="4151"/>
                      <a:pt x="11176" y="3957"/>
                    </a:cubicBezTo>
                    <a:cubicBezTo>
                      <a:pt x="11176" y="1768"/>
                      <a:pt x="9397" y="0"/>
                      <a:pt x="7219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367;p37">
                <a:extLst>
                  <a:ext uri="{FF2B5EF4-FFF2-40B4-BE49-F238E27FC236}">
                    <a16:creationId xmlns:a16="http://schemas.microsoft.com/office/drawing/2014/main" id="{9C2289A2-E349-94D3-24F2-31550DD3E986}"/>
                  </a:ext>
                </a:extLst>
              </p:cNvPr>
              <p:cNvSpPr/>
              <p:nvPr/>
            </p:nvSpPr>
            <p:spPr>
              <a:xfrm>
                <a:off x="4038404" y="3936803"/>
                <a:ext cx="878858" cy="195125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2327" extrusionOk="0">
                    <a:moveTo>
                      <a:pt x="1" y="1"/>
                    </a:moveTo>
                    <a:cubicBezTo>
                      <a:pt x="639" y="1415"/>
                      <a:pt x="2053" y="2327"/>
                      <a:pt x="3616" y="2327"/>
                    </a:cubicBezTo>
                    <a:lnTo>
                      <a:pt x="6865" y="2327"/>
                    </a:lnTo>
                    <a:cubicBezTo>
                      <a:pt x="8428" y="2327"/>
                      <a:pt x="9842" y="1415"/>
                      <a:pt x="10480" y="1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368;p37">
                <a:extLst>
                  <a:ext uri="{FF2B5EF4-FFF2-40B4-BE49-F238E27FC236}">
                    <a16:creationId xmlns:a16="http://schemas.microsoft.com/office/drawing/2014/main" id="{2878E343-A8A3-7C3C-4C5B-E5CA98147344}"/>
                  </a:ext>
                </a:extLst>
              </p:cNvPr>
              <p:cNvSpPr/>
              <p:nvPr/>
            </p:nvSpPr>
            <p:spPr>
              <a:xfrm>
                <a:off x="4153198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502" y="0"/>
                      <a:pt x="0" y="673"/>
                      <a:pt x="0" y="1517"/>
                    </a:cubicBezTo>
                    <a:cubicBezTo>
                      <a:pt x="0" y="2349"/>
                      <a:pt x="502" y="3034"/>
                      <a:pt x="1106" y="3034"/>
                    </a:cubicBezTo>
                    <a:cubicBezTo>
                      <a:pt x="1722" y="3034"/>
                      <a:pt x="2212" y="2349"/>
                      <a:pt x="2212" y="1517"/>
                    </a:cubicBezTo>
                    <a:cubicBezTo>
                      <a:pt x="2212" y="673"/>
                      <a:pt x="1722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369;p37">
                <a:extLst>
                  <a:ext uri="{FF2B5EF4-FFF2-40B4-BE49-F238E27FC236}">
                    <a16:creationId xmlns:a16="http://schemas.microsoft.com/office/drawing/2014/main" id="{20F8677E-4201-8EFF-0EA3-92CFC8A228E6}"/>
                  </a:ext>
                </a:extLst>
              </p:cNvPr>
              <p:cNvSpPr/>
              <p:nvPr/>
            </p:nvSpPr>
            <p:spPr>
              <a:xfrm>
                <a:off x="4587306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490" y="0"/>
                      <a:pt x="0" y="673"/>
                      <a:pt x="0" y="1517"/>
                    </a:cubicBezTo>
                    <a:cubicBezTo>
                      <a:pt x="0" y="2349"/>
                      <a:pt x="490" y="3034"/>
                      <a:pt x="1106" y="3034"/>
                    </a:cubicBezTo>
                    <a:cubicBezTo>
                      <a:pt x="1711" y="3034"/>
                      <a:pt x="2212" y="2349"/>
                      <a:pt x="2212" y="1517"/>
                    </a:cubicBezTo>
                    <a:cubicBezTo>
                      <a:pt x="2212" y="673"/>
                      <a:pt x="1711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370;p37">
                <a:extLst>
                  <a:ext uri="{FF2B5EF4-FFF2-40B4-BE49-F238E27FC236}">
                    <a16:creationId xmlns:a16="http://schemas.microsoft.com/office/drawing/2014/main" id="{17AD2B83-5EB2-A4E9-2949-7D8E7B8F75A7}"/>
                  </a:ext>
                </a:extLst>
              </p:cNvPr>
              <p:cNvSpPr/>
              <p:nvPr/>
            </p:nvSpPr>
            <p:spPr>
              <a:xfrm>
                <a:off x="4042261" y="4134781"/>
                <a:ext cx="880703" cy="596694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7116" extrusionOk="0">
                    <a:moveTo>
                      <a:pt x="2532" y="0"/>
                    </a:moveTo>
                    <a:cubicBezTo>
                      <a:pt x="1129" y="0"/>
                      <a:pt x="0" y="1129"/>
                      <a:pt x="0" y="2520"/>
                    </a:cubicBezTo>
                    <a:lnTo>
                      <a:pt x="0" y="4595"/>
                    </a:lnTo>
                    <a:cubicBezTo>
                      <a:pt x="0" y="5998"/>
                      <a:pt x="1129" y="7115"/>
                      <a:pt x="2532" y="7115"/>
                    </a:cubicBezTo>
                    <a:lnTo>
                      <a:pt x="7982" y="7115"/>
                    </a:lnTo>
                    <a:cubicBezTo>
                      <a:pt x="9374" y="7115"/>
                      <a:pt x="10502" y="5998"/>
                      <a:pt x="10502" y="4595"/>
                    </a:cubicBezTo>
                    <a:lnTo>
                      <a:pt x="10502" y="2520"/>
                    </a:lnTo>
                    <a:cubicBezTo>
                      <a:pt x="10502" y="1129"/>
                      <a:pt x="9374" y="0"/>
                      <a:pt x="7982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371;p37">
                <a:extLst>
                  <a:ext uri="{FF2B5EF4-FFF2-40B4-BE49-F238E27FC236}">
                    <a16:creationId xmlns:a16="http://schemas.microsoft.com/office/drawing/2014/main" id="{947A7231-BA11-AA07-6149-4BE344AB9662}"/>
                  </a:ext>
                </a:extLst>
              </p:cNvPr>
              <p:cNvSpPr/>
              <p:nvPr/>
            </p:nvSpPr>
            <p:spPr>
              <a:xfrm>
                <a:off x="4181876" y="4297288"/>
                <a:ext cx="573719" cy="434188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5178" extrusionOk="0">
                    <a:moveTo>
                      <a:pt x="2429" y="1"/>
                    </a:moveTo>
                    <a:cubicBezTo>
                      <a:pt x="1084" y="1"/>
                      <a:pt x="0" y="1084"/>
                      <a:pt x="0" y="2429"/>
                    </a:cubicBezTo>
                    <a:lnTo>
                      <a:pt x="0" y="4915"/>
                    </a:lnTo>
                    <a:lnTo>
                      <a:pt x="0" y="5029"/>
                    </a:lnTo>
                    <a:cubicBezTo>
                      <a:pt x="274" y="5132"/>
                      <a:pt x="559" y="5177"/>
                      <a:pt x="856" y="5177"/>
                    </a:cubicBezTo>
                    <a:lnTo>
                      <a:pt x="6306" y="5177"/>
                    </a:lnTo>
                    <a:cubicBezTo>
                      <a:pt x="6489" y="5177"/>
                      <a:pt x="6660" y="5166"/>
                      <a:pt x="6831" y="5132"/>
                    </a:cubicBezTo>
                    <a:cubicBezTo>
                      <a:pt x="6831" y="5052"/>
                      <a:pt x="6842" y="4984"/>
                      <a:pt x="6842" y="4915"/>
                    </a:cubicBezTo>
                    <a:lnTo>
                      <a:pt x="6842" y="2418"/>
                    </a:lnTo>
                    <a:cubicBezTo>
                      <a:pt x="6842" y="1084"/>
                      <a:pt x="5759" y="1"/>
                      <a:pt x="4425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372;p37">
                <a:extLst>
                  <a:ext uri="{FF2B5EF4-FFF2-40B4-BE49-F238E27FC236}">
                    <a16:creationId xmlns:a16="http://schemas.microsoft.com/office/drawing/2014/main" id="{1D51929B-8068-955D-EC9E-964DD980E776}"/>
                  </a:ext>
                </a:extLst>
              </p:cNvPr>
              <p:cNvSpPr/>
              <p:nvPr/>
            </p:nvSpPr>
            <p:spPr>
              <a:xfrm>
                <a:off x="3655950" y="3908126"/>
                <a:ext cx="410290" cy="54512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501" extrusionOk="0">
                    <a:moveTo>
                      <a:pt x="1141" y="1"/>
                    </a:moveTo>
                    <a:lnTo>
                      <a:pt x="1141" y="1"/>
                    </a:lnTo>
                    <a:cubicBezTo>
                      <a:pt x="92" y="297"/>
                      <a:pt x="1" y="1745"/>
                      <a:pt x="993" y="2179"/>
                    </a:cubicBezTo>
                    <a:cubicBezTo>
                      <a:pt x="879" y="2224"/>
                      <a:pt x="788" y="2327"/>
                      <a:pt x="765" y="2452"/>
                    </a:cubicBezTo>
                    <a:lnTo>
                      <a:pt x="286" y="5189"/>
                    </a:lnTo>
                    <a:cubicBezTo>
                      <a:pt x="252" y="5383"/>
                      <a:pt x="377" y="5565"/>
                      <a:pt x="571" y="5599"/>
                    </a:cubicBezTo>
                    <a:lnTo>
                      <a:pt x="799" y="5634"/>
                    </a:lnTo>
                    <a:cubicBezTo>
                      <a:pt x="753" y="5702"/>
                      <a:pt x="719" y="5770"/>
                      <a:pt x="719" y="5850"/>
                    </a:cubicBezTo>
                    <a:lnTo>
                      <a:pt x="719" y="6147"/>
                    </a:lnTo>
                    <a:cubicBezTo>
                      <a:pt x="731" y="6341"/>
                      <a:pt x="879" y="6500"/>
                      <a:pt x="1084" y="6500"/>
                    </a:cubicBezTo>
                    <a:lnTo>
                      <a:pt x="4539" y="6477"/>
                    </a:lnTo>
                    <a:cubicBezTo>
                      <a:pt x="4733" y="6477"/>
                      <a:pt x="4893" y="6318"/>
                      <a:pt x="4893" y="6124"/>
                    </a:cubicBezTo>
                    <a:lnTo>
                      <a:pt x="4893" y="5839"/>
                    </a:lnTo>
                    <a:cubicBezTo>
                      <a:pt x="4893" y="5641"/>
                      <a:pt x="4744" y="5485"/>
                      <a:pt x="4548" y="5485"/>
                    </a:cubicBezTo>
                    <a:cubicBezTo>
                      <a:pt x="4541" y="5485"/>
                      <a:pt x="4535" y="5485"/>
                      <a:pt x="4528" y="5485"/>
                    </a:cubicBezTo>
                    <a:lnTo>
                      <a:pt x="1209" y="5508"/>
                    </a:lnTo>
                    <a:cubicBezTo>
                      <a:pt x="1232" y="5463"/>
                      <a:pt x="1255" y="5406"/>
                      <a:pt x="1266" y="5360"/>
                    </a:cubicBezTo>
                    <a:lnTo>
                      <a:pt x="1745" y="2623"/>
                    </a:lnTo>
                    <a:cubicBezTo>
                      <a:pt x="1768" y="2486"/>
                      <a:pt x="1711" y="2350"/>
                      <a:pt x="1609" y="2270"/>
                    </a:cubicBezTo>
                    <a:cubicBezTo>
                      <a:pt x="2680" y="2144"/>
                      <a:pt x="3011" y="753"/>
                      <a:pt x="2122" y="149"/>
                    </a:cubicBezTo>
                    <a:lnTo>
                      <a:pt x="2122" y="149"/>
                    </a:lnTo>
                    <a:lnTo>
                      <a:pt x="1894" y="1346"/>
                    </a:lnTo>
                    <a:lnTo>
                      <a:pt x="924" y="1164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373;p37">
                <a:extLst>
                  <a:ext uri="{FF2B5EF4-FFF2-40B4-BE49-F238E27FC236}">
                    <a16:creationId xmlns:a16="http://schemas.microsoft.com/office/drawing/2014/main" id="{88C4A05A-004D-B5C0-AFBE-7671A32AADCB}"/>
                  </a:ext>
                </a:extLst>
              </p:cNvPr>
              <p:cNvSpPr/>
              <p:nvPr/>
            </p:nvSpPr>
            <p:spPr>
              <a:xfrm>
                <a:off x="4872238" y="4224084"/>
                <a:ext cx="615813" cy="460183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5488" extrusionOk="0">
                    <a:moveTo>
                      <a:pt x="3615" y="1"/>
                    </a:moveTo>
                    <a:cubicBezTo>
                      <a:pt x="3570" y="1"/>
                      <a:pt x="3523" y="10"/>
                      <a:pt x="3478" y="30"/>
                    </a:cubicBezTo>
                    <a:lnTo>
                      <a:pt x="274" y="1341"/>
                    </a:lnTo>
                    <a:cubicBezTo>
                      <a:pt x="91" y="1410"/>
                      <a:pt x="0" y="1626"/>
                      <a:pt x="80" y="1809"/>
                    </a:cubicBezTo>
                    <a:lnTo>
                      <a:pt x="183" y="2071"/>
                    </a:lnTo>
                    <a:cubicBezTo>
                      <a:pt x="243" y="2208"/>
                      <a:pt x="374" y="2294"/>
                      <a:pt x="513" y="2294"/>
                    </a:cubicBezTo>
                    <a:cubicBezTo>
                      <a:pt x="558" y="2294"/>
                      <a:pt x="605" y="2285"/>
                      <a:pt x="650" y="2265"/>
                    </a:cubicBezTo>
                    <a:lnTo>
                      <a:pt x="3615" y="1056"/>
                    </a:lnTo>
                    <a:lnTo>
                      <a:pt x="3615" y="1056"/>
                    </a:lnTo>
                    <a:cubicBezTo>
                      <a:pt x="3603" y="1136"/>
                      <a:pt x="3615" y="1227"/>
                      <a:pt x="3660" y="1296"/>
                    </a:cubicBezTo>
                    <a:lnTo>
                      <a:pt x="4903" y="3405"/>
                    </a:lnTo>
                    <a:cubicBezTo>
                      <a:pt x="4972" y="3519"/>
                      <a:pt x="5097" y="3576"/>
                      <a:pt x="5223" y="3576"/>
                    </a:cubicBezTo>
                    <a:cubicBezTo>
                      <a:pt x="4579" y="4339"/>
                      <a:pt x="5145" y="5488"/>
                      <a:pt x="6113" y="5488"/>
                    </a:cubicBezTo>
                    <a:cubicBezTo>
                      <a:pt x="6157" y="5488"/>
                      <a:pt x="6203" y="5485"/>
                      <a:pt x="6249" y="5480"/>
                    </a:cubicBezTo>
                    <a:lnTo>
                      <a:pt x="5645" y="4431"/>
                    </a:lnTo>
                    <a:lnTo>
                      <a:pt x="6500" y="3941"/>
                    </a:lnTo>
                    <a:lnTo>
                      <a:pt x="7093" y="4967"/>
                    </a:lnTo>
                    <a:cubicBezTo>
                      <a:pt x="7332" y="4602"/>
                      <a:pt x="7344" y="4123"/>
                      <a:pt x="7127" y="3747"/>
                    </a:cubicBezTo>
                    <a:cubicBezTo>
                      <a:pt x="6921" y="3380"/>
                      <a:pt x="6532" y="3161"/>
                      <a:pt x="6121" y="3161"/>
                    </a:cubicBezTo>
                    <a:cubicBezTo>
                      <a:pt x="6008" y="3161"/>
                      <a:pt x="5894" y="3177"/>
                      <a:pt x="5781" y="3211"/>
                    </a:cubicBezTo>
                    <a:cubicBezTo>
                      <a:pt x="5827" y="3109"/>
                      <a:pt x="5816" y="2983"/>
                      <a:pt x="5759" y="2892"/>
                    </a:cubicBezTo>
                    <a:lnTo>
                      <a:pt x="4516" y="794"/>
                    </a:lnTo>
                    <a:cubicBezTo>
                      <a:pt x="4450" y="679"/>
                      <a:pt x="4331" y="617"/>
                      <a:pt x="4210" y="617"/>
                    </a:cubicBezTo>
                    <a:cubicBezTo>
                      <a:pt x="4163" y="617"/>
                      <a:pt x="4116" y="626"/>
                      <a:pt x="4071" y="646"/>
                    </a:cubicBezTo>
                    <a:cubicBezTo>
                      <a:pt x="4071" y="589"/>
                      <a:pt x="4071" y="543"/>
                      <a:pt x="4048" y="497"/>
                    </a:cubicBezTo>
                    <a:lnTo>
                      <a:pt x="3934" y="224"/>
                    </a:lnTo>
                    <a:cubicBezTo>
                      <a:pt x="3883" y="86"/>
                      <a:pt x="3754" y="1"/>
                      <a:pt x="36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374;p37">
                <a:extLst>
                  <a:ext uri="{FF2B5EF4-FFF2-40B4-BE49-F238E27FC236}">
                    <a16:creationId xmlns:a16="http://schemas.microsoft.com/office/drawing/2014/main" id="{E7361C61-18C1-15F5-48F7-1F2B169BAEBD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375;p37">
                <a:extLst>
                  <a:ext uri="{FF2B5EF4-FFF2-40B4-BE49-F238E27FC236}">
                    <a16:creationId xmlns:a16="http://schemas.microsoft.com/office/drawing/2014/main" id="{27E3B92D-82A3-FDF4-3EBD-29B23DF8BB2C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376;p37">
                <a:extLst>
                  <a:ext uri="{FF2B5EF4-FFF2-40B4-BE49-F238E27FC236}">
                    <a16:creationId xmlns:a16="http://schemas.microsoft.com/office/drawing/2014/main" id="{6680030D-0A04-77F2-1BFC-81BE247A1EBD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377;p37">
                <a:extLst>
                  <a:ext uri="{FF2B5EF4-FFF2-40B4-BE49-F238E27FC236}">
                    <a16:creationId xmlns:a16="http://schemas.microsoft.com/office/drawing/2014/main" id="{896C39B1-9A44-7AF4-0602-7585112DA199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378;p37">
                <a:extLst>
                  <a:ext uri="{FF2B5EF4-FFF2-40B4-BE49-F238E27FC236}">
                    <a16:creationId xmlns:a16="http://schemas.microsoft.com/office/drawing/2014/main" id="{6C239876-CEDB-6651-A9A1-2247E2621512}"/>
                  </a:ext>
                </a:extLst>
              </p:cNvPr>
              <p:cNvSpPr/>
              <p:nvPr/>
            </p:nvSpPr>
            <p:spPr>
              <a:xfrm>
                <a:off x="4216256" y="4484699"/>
                <a:ext cx="42178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9" extrusionOk="0">
                    <a:moveTo>
                      <a:pt x="286" y="1"/>
                    </a:moveTo>
                    <a:cubicBezTo>
                      <a:pt x="103" y="1"/>
                      <a:pt x="1" y="229"/>
                      <a:pt x="138" y="365"/>
                    </a:cubicBezTo>
                    <a:cubicBezTo>
                      <a:pt x="181" y="409"/>
                      <a:pt x="234" y="428"/>
                      <a:pt x="286" y="428"/>
                    </a:cubicBezTo>
                    <a:cubicBezTo>
                      <a:pt x="397" y="428"/>
                      <a:pt x="503" y="341"/>
                      <a:pt x="503" y="217"/>
                    </a:cubicBezTo>
                    <a:cubicBezTo>
                      <a:pt x="503" y="92"/>
                      <a:pt x="411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379;p37">
                <a:extLst>
                  <a:ext uri="{FF2B5EF4-FFF2-40B4-BE49-F238E27FC236}">
                    <a16:creationId xmlns:a16="http://schemas.microsoft.com/office/drawing/2014/main" id="{FB89F334-8732-AE5A-37C3-28DFFF09E15C}"/>
                  </a:ext>
                </a:extLst>
              </p:cNvPr>
              <p:cNvSpPr/>
              <p:nvPr/>
            </p:nvSpPr>
            <p:spPr>
              <a:xfrm>
                <a:off x="4673339" y="4484699"/>
                <a:ext cx="41172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9" extrusionOk="0">
                    <a:moveTo>
                      <a:pt x="285" y="1"/>
                    </a:moveTo>
                    <a:cubicBezTo>
                      <a:pt x="92" y="1"/>
                      <a:pt x="0" y="229"/>
                      <a:pt x="126" y="365"/>
                    </a:cubicBezTo>
                    <a:cubicBezTo>
                      <a:pt x="170" y="409"/>
                      <a:pt x="223" y="428"/>
                      <a:pt x="275" y="428"/>
                    </a:cubicBezTo>
                    <a:cubicBezTo>
                      <a:pt x="385" y="428"/>
                      <a:pt x="491" y="341"/>
                      <a:pt x="491" y="217"/>
                    </a:cubicBezTo>
                    <a:cubicBezTo>
                      <a:pt x="491" y="9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380;p37">
                <a:extLst>
                  <a:ext uri="{FF2B5EF4-FFF2-40B4-BE49-F238E27FC236}">
                    <a16:creationId xmlns:a16="http://schemas.microsoft.com/office/drawing/2014/main" id="{512C272C-3028-049D-D9B2-8BB5623A86F4}"/>
                  </a:ext>
                </a:extLst>
              </p:cNvPr>
              <p:cNvSpPr/>
              <p:nvPr/>
            </p:nvSpPr>
            <p:spPr>
              <a:xfrm>
                <a:off x="4071861" y="4342233"/>
                <a:ext cx="7798" cy="139698"/>
              </a:xfrm>
              <a:custGeom>
                <a:avLst/>
                <a:gdLst/>
                <a:ahLst/>
                <a:cxnLst/>
                <a:rect l="l" t="t" r="r" b="b"/>
                <a:pathLst>
                  <a:path w="93" h="1666" fill="none" extrusionOk="0">
                    <a:moveTo>
                      <a:pt x="92" y="1"/>
                    </a:moveTo>
                    <a:cubicBezTo>
                      <a:pt x="12" y="548"/>
                      <a:pt x="1" y="1107"/>
                      <a:pt x="69" y="1665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381;p37">
                <a:extLst>
                  <a:ext uri="{FF2B5EF4-FFF2-40B4-BE49-F238E27FC236}">
                    <a16:creationId xmlns:a16="http://schemas.microsoft.com/office/drawing/2014/main" id="{317E9DF1-B677-67C4-5883-61333C0FDF6E}"/>
                  </a:ext>
                </a:extLst>
              </p:cNvPr>
              <p:cNvSpPr/>
              <p:nvPr/>
            </p:nvSpPr>
            <p:spPr>
              <a:xfrm>
                <a:off x="4081504" y="4515306"/>
                <a:ext cx="22053" cy="660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88" fill="none" extrusionOk="0">
                    <a:moveTo>
                      <a:pt x="0" y="0"/>
                    </a:moveTo>
                    <a:cubicBezTo>
                      <a:pt x="68" y="263"/>
                      <a:pt x="148" y="525"/>
                      <a:pt x="262" y="787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382;p37">
                <a:extLst>
                  <a:ext uri="{FF2B5EF4-FFF2-40B4-BE49-F238E27FC236}">
                    <a16:creationId xmlns:a16="http://schemas.microsoft.com/office/drawing/2014/main" id="{706179F0-55F8-440A-E895-279A6EC5799F}"/>
                  </a:ext>
                </a:extLst>
              </p:cNvPr>
              <p:cNvSpPr/>
              <p:nvPr/>
            </p:nvSpPr>
            <p:spPr>
              <a:xfrm>
                <a:off x="4611204" y="4350870"/>
                <a:ext cx="71778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856" h="901" fill="none" extrusionOk="0">
                    <a:moveTo>
                      <a:pt x="0" y="0"/>
                    </a:moveTo>
                    <a:cubicBezTo>
                      <a:pt x="365" y="205"/>
                      <a:pt x="662" y="513"/>
                      <a:pt x="855" y="90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383;p37">
                <a:extLst>
                  <a:ext uri="{FF2B5EF4-FFF2-40B4-BE49-F238E27FC236}">
                    <a16:creationId xmlns:a16="http://schemas.microsoft.com/office/drawing/2014/main" id="{FA235FF8-EC35-ED22-FCE2-8F4DF1944FD8}"/>
                  </a:ext>
                </a:extLst>
              </p:cNvPr>
              <p:cNvSpPr/>
              <p:nvPr/>
            </p:nvSpPr>
            <p:spPr>
              <a:xfrm>
                <a:off x="4047041" y="3670989"/>
                <a:ext cx="60290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22" fill="none" extrusionOk="0">
                    <a:moveTo>
                      <a:pt x="719" y="1"/>
                    </a:moveTo>
                    <a:cubicBezTo>
                      <a:pt x="251" y="605"/>
                      <a:pt x="1" y="1346"/>
                      <a:pt x="12" y="2122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384;p37">
                <a:extLst>
                  <a:ext uri="{FF2B5EF4-FFF2-40B4-BE49-F238E27FC236}">
                    <a16:creationId xmlns:a16="http://schemas.microsoft.com/office/drawing/2014/main" id="{DAE318AC-D76C-15B3-FDFC-0515105E1F48}"/>
                  </a:ext>
                </a:extLst>
              </p:cNvPr>
              <p:cNvSpPr/>
              <p:nvPr/>
            </p:nvSpPr>
            <p:spPr>
              <a:xfrm>
                <a:off x="4674261" y="4018057"/>
                <a:ext cx="132068" cy="69933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34" fill="none" extrusionOk="0">
                    <a:moveTo>
                      <a:pt x="1" y="833"/>
                    </a:moveTo>
                    <a:cubicBezTo>
                      <a:pt x="582" y="662"/>
                      <a:pt x="1118" y="377"/>
                      <a:pt x="1574" y="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385;p37">
                <a:extLst>
                  <a:ext uri="{FF2B5EF4-FFF2-40B4-BE49-F238E27FC236}">
                    <a16:creationId xmlns:a16="http://schemas.microsoft.com/office/drawing/2014/main" id="{C606D8FB-185C-ECEB-2AED-4CFD37B135C1}"/>
                  </a:ext>
                </a:extLst>
              </p:cNvPr>
              <p:cNvSpPr/>
              <p:nvPr/>
            </p:nvSpPr>
            <p:spPr>
              <a:xfrm>
                <a:off x="4829222" y="3972189"/>
                <a:ext cx="23982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20" fill="none" extrusionOk="0">
                    <a:moveTo>
                      <a:pt x="0" y="320"/>
                    </a:moveTo>
                    <a:lnTo>
                      <a:pt x="285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386;p37">
                <a:extLst>
                  <a:ext uri="{FF2B5EF4-FFF2-40B4-BE49-F238E27FC236}">
                    <a16:creationId xmlns:a16="http://schemas.microsoft.com/office/drawing/2014/main" id="{5CDB1014-9DC2-9DBB-762C-FABAE4EA80DD}"/>
                  </a:ext>
                </a:extLst>
              </p:cNvPr>
              <p:cNvSpPr/>
              <p:nvPr/>
            </p:nvSpPr>
            <p:spPr>
              <a:xfrm>
                <a:off x="4366437" y="3884228"/>
                <a:ext cx="102384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" fill="none" extrusionOk="0">
                    <a:moveTo>
                      <a:pt x="0" y="1"/>
                    </a:moveTo>
                    <a:lnTo>
                      <a:pt x="1220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387;p37">
                <a:extLst>
                  <a:ext uri="{FF2B5EF4-FFF2-40B4-BE49-F238E27FC236}">
                    <a16:creationId xmlns:a16="http://schemas.microsoft.com/office/drawing/2014/main" id="{70D9C1A2-FABC-67CB-8E21-6C50A7F485AA}"/>
                  </a:ext>
                </a:extLst>
              </p:cNvPr>
              <p:cNvSpPr/>
              <p:nvPr/>
            </p:nvSpPr>
            <p:spPr>
              <a:xfrm>
                <a:off x="4501189" y="3884228"/>
                <a:ext cx="45029" cy="84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" fill="none" extrusionOk="0">
                    <a:moveTo>
                      <a:pt x="1" y="1"/>
                    </a:moveTo>
                    <a:lnTo>
                      <a:pt x="537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388;p37">
                <a:extLst>
                  <a:ext uri="{FF2B5EF4-FFF2-40B4-BE49-F238E27FC236}">
                    <a16:creationId xmlns:a16="http://schemas.microsoft.com/office/drawing/2014/main" id="{6966A523-5EC7-FF62-D4CC-66166C34307A}"/>
                  </a:ext>
                </a:extLst>
              </p:cNvPr>
              <p:cNvSpPr/>
              <p:nvPr/>
            </p:nvSpPr>
            <p:spPr>
              <a:xfrm>
                <a:off x="4907624" y="3802974"/>
                <a:ext cx="5786" cy="79408"/>
              </a:xfrm>
              <a:custGeom>
                <a:avLst/>
                <a:gdLst/>
                <a:ahLst/>
                <a:cxnLst/>
                <a:rect l="l" t="t" r="r" b="b"/>
                <a:pathLst>
                  <a:path w="69" h="947" fill="none" extrusionOk="0">
                    <a:moveTo>
                      <a:pt x="0" y="947"/>
                    </a:moveTo>
                    <a:cubicBezTo>
                      <a:pt x="57" y="627"/>
                      <a:pt x="68" y="308"/>
                      <a:pt x="46" y="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389;p37">
                <a:extLst>
                  <a:ext uri="{FF2B5EF4-FFF2-40B4-BE49-F238E27FC236}">
                    <a16:creationId xmlns:a16="http://schemas.microsoft.com/office/drawing/2014/main" id="{A1E979F6-05DB-3FDE-EC07-533EE990E138}"/>
                  </a:ext>
                </a:extLst>
              </p:cNvPr>
              <p:cNvSpPr/>
              <p:nvPr/>
            </p:nvSpPr>
            <p:spPr>
              <a:xfrm>
                <a:off x="4847334" y="4431117"/>
                <a:ext cx="44106" cy="16938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020" fill="none" extrusionOk="0">
                    <a:moveTo>
                      <a:pt x="525" y="1"/>
                    </a:moveTo>
                    <a:cubicBezTo>
                      <a:pt x="480" y="708"/>
                      <a:pt x="423" y="1461"/>
                      <a:pt x="1" y="2019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390;p37">
                <a:extLst>
                  <a:ext uri="{FF2B5EF4-FFF2-40B4-BE49-F238E27FC236}">
                    <a16:creationId xmlns:a16="http://schemas.microsoft.com/office/drawing/2014/main" id="{6C219A09-EF26-463E-9820-1CAE7CAA3A64}"/>
                  </a:ext>
                </a:extLst>
              </p:cNvPr>
              <p:cNvSpPr/>
              <p:nvPr/>
            </p:nvSpPr>
            <p:spPr>
              <a:xfrm>
                <a:off x="4797609" y="4632868"/>
                <a:ext cx="2591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01" fill="none" extrusionOk="0">
                    <a:moveTo>
                      <a:pt x="309" y="1"/>
                    </a:moveTo>
                    <a:cubicBezTo>
                      <a:pt x="217" y="149"/>
                      <a:pt x="115" y="286"/>
                      <a:pt x="1" y="40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1" name="Google Shape;1391;p37">
              <a:extLst>
                <a:ext uri="{FF2B5EF4-FFF2-40B4-BE49-F238E27FC236}">
                  <a16:creationId xmlns:a16="http://schemas.microsoft.com/office/drawing/2014/main" id="{C49A9D41-EBE2-F758-2847-D8C06D7E9616}"/>
                </a:ext>
              </a:extLst>
            </p:cNvPr>
            <p:cNvCxnSpPr/>
            <p:nvPr/>
          </p:nvCxnSpPr>
          <p:spPr>
            <a:xfrm>
              <a:off x="3745800" y="4741650"/>
              <a:ext cx="1652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392;p37">
              <a:extLst>
                <a:ext uri="{FF2B5EF4-FFF2-40B4-BE49-F238E27FC236}">
                  <a16:creationId xmlns:a16="http://schemas.microsoft.com/office/drawing/2014/main" id="{201C89EB-A5D6-9B4F-5255-94F0025BA2C5}"/>
                </a:ext>
              </a:extLst>
            </p:cNvPr>
            <p:cNvCxnSpPr/>
            <p:nvPr/>
          </p:nvCxnSpPr>
          <p:spPr>
            <a:xfrm>
              <a:off x="3509350" y="47800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426;p37">
            <a:extLst>
              <a:ext uri="{FF2B5EF4-FFF2-40B4-BE49-F238E27FC236}">
                <a16:creationId xmlns:a16="http://schemas.microsoft.com/office/drawing/2014/main" id="{8D77F3BA-B187-F406-1B68-D821D50633C8}"/>
              </a:ext>
            </a:extLst>
          </p:cNvPr>
          <p:cNvSpPr/>
          <p:nvPr/>
        </p:nvSpPr>
        <p:spPr>
          <a:xfrm>
            <a:off x="1133299" y="6032180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843B965-810A-49C1-FE39-CB667D80B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5782" t="77655" r="45865" b="-1"/>
          <a:stretch/>
        </p:blipFill>
        <p:spPr>
          <a:xfrm>
            <a:off x="56145" y="160240"/>
            <a:ext cx="1018374" cy="925739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48A17C1F-38F4-F405-8A0E-7C35E20089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55257" t="79460" r="-4390"/>
          <a:stretch/>
        </p:blipFill>
        <p:spPr>
          <a:xfrm>
            <a:off x="7997785" y="6130369"/>
            <a:ext cx="4484158" cy="63226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A6A0189A-B0F6-055A-5FD4-A2971A9821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88622"/>
          <a:stretch/>
        </p:blipFill>
        <p:spPr>
          <a:xfrm>
            <a:off x="11355355" y="1281550"/>
            <a:ext cx="836645" cy="2551923"/>
          </a:xfrm>
          <a:prstGeom prst="rect">
            <a:avLst/>
          </a:prstGeom>
        </p:spPr>
      </p:pic>
      <p:grpSp>
        <p:nvGrpSpPr>
          <p:cNvPr id="132" name="Google Shape;445;p17">
            <a:extLst>
              <a:ext uri="{FF2B5EF4-FFF2-40B4-BE49-F238E27FC236}">
                <a16:creationId xmlns:a16="http://schemas.microsoft.com/office/drawing/2014/main" id="{CCF6B769-B381-90AA-F2CC-5BBE70E0DBEA}"/>
              </a:ext>
            </a:extLst>
          </p:cNvPr>
          <p:cNvGrpSpPr/>
          <p:nvPr/>
        </p:nvGrpSpPr>
        <p:grpSpPr>
          <a:xfrm>
            <a:off x="11060390" y="3209731"/>
            <a:ext cx="1133325" cy="3659189"/>
            <a:chOff x="8094800" y="3197527"/>
            <a:chExt cx="378192" cy="1572835"/>
          </a:xfrm>
        </p:grpSpPr>
        <p:sp>
          <p:nvSpPr>
            <p:cNvPr id="133" name="Google Shape;446;p17">
              <a:extLst>
                <a:ext uri="{FF2B5EF4-FFF2-40B4-BE49-F238E27FC236}">
                  <a16:creationId xmlns:a16="http://schemas.microsoft.com/office/drawing/2014/main" id="{CBF27D23-1A88-DB25-42A1-7F8A01CAFC94}"/>
                </a:ext>
              </a:extLst>
            </p:cNvPr>
            <p:cNvSpPr/>
            <p:nvPr/>
          </p:nvSpPr>
          <p:spPr>
            <a:xfrm>
              <a:off x="8096280" y="4713284"/>
              <a:ext cx="372878" cy="52943"/>
            </a:xfrm>
            <a:custGeom>
              <a:avLst/>
              <a:gdLst/>
              <a:ahLst/>
              <a:cxnLst/>
              <a:rect l="l" t="t" r="r" b="b"/>
              <a:pathLst>
                <a:path w="5543" h="787" extrusionOk="0">
                  <a:moveTo>
                    <a:pt x="1" y="0"/>
                  </a:moveTo>
                  <a:cubicBezTo>
                    <a:pt x="1" y="433"/>
                    <a:pt x="1244" y="787"/>
                    <a:pt x="2772" y="787"/>
                  </a:cubicBezTo>
                  <a:cubicBezTo>
                    <a:pt x="4300" y="787"/>
                    <a:pt x="5543" y="433"/>
                    <a:pt x="5543" y="0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447;p17">
              <a:extLst>
                <a:ext uri="{FF2B5EF4-FFF2-40B4-BE49-F238E27FC236}">
                  <a16:creationId xmlns:a16="http://schemas.microsoft.com/office/drawing/2014/main" id="{F48BBE12-3C63-D803-BC46-F470F84EF31A}"/>
                </a:ext>
              </a:extLst>
            </p:cNvPr>
            <p:cNvSpPr/>
            <p:nvPr/>
          </p:nvSpPr>
          <p:spPr>
            <a:xfrm>
              <a:off x="8098634" y="4041849"/>
              <a:ext cx="369783" cy="671514"/>
            </a:xfrm>
            <a:custGeom>
              <a:avLst/>
              <a:gdLst/>
              <a:ahLst/>
              <a:cxnLst/>
              <a:rect l="l" t="t" r="r" b="b"/>
              <a:pathLst>
                <a:path w="5497" h="9982" extrusionOk="0">
                  <a:moveTo>
                    <a:pt x="3017" y="1"/>
                  </a:moveTo>
                  <a:cubicBezTo>
                    <a:pt x="1639" y="1"/>
                    <a:pt x="170" y="279"/>
                    <a:pt x="0" y="722"/>
                  </a:cubicBezTo>
                  <a:lnTo>
                    <a:pt x="0" y="9981"/>
                  </a:lnTo>
                  <a:lnTo>
                    <a:pt x="5496" y="9981"/>
                  </a:lnTo>
                  <a:lnTo>
                    <a:pt x="5496" y="722"/>
                  </a:lnTo>
                  <a:cubicBezTo>
                    <a:pt x="5368" y="215"/>
                    <a:pt x="4228" y="1"/>
                    <a:pt x="301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448;p17">
              <a:extLst>
                <a:ext uri="{FF2B5EF4-FFF2-40B4-BE49-F238E27FC236}">
                  <a16:creationId xmlns:a16="http://schemas.microsoft.com/office/drawing/2014/main" id="{924163DC-3702-CE4B-37B9-E2F69A685A5C}"/>
                </a:ext>
              </a:extLst>
            </p:cNvPr>
            <p:cNvSpPr/>
            <p:nvPr/>
          </p:nvSpPr>
          <p:spPr>
            <a:xfrm>
              <a:off x="8123188" y="4295933"/>
              <a:ext cx="320676" cy="428929"/>
            </a:xfrm>
            <a:custGeom>
              <a:avLst/>
              <a:gdLst/>
              <a:ahLst/>
              <a:cxnLst/>
              <a:rect l="l" t="t" r="r" b="b"/>
              <a:pathLst>
                <a:path w="4767" h="6376" extrusionOk="0">
                  <a:moveTo>
                    <a:pt x="0" y="1"/>
                  </a:moveTo>
                  <a:lnTo>
                    <a:pt x="0" y="5668"/>
                  </a:lnTo>
                  <a:cubicBezTo>
                    <a:pt x="57" y="6067"/>
                    <a:pt x="1095" y="6375"/>
                    <a:pt x="2372" y="6375"/>
                  </a:cubicBezTo>
                  <a:cubicBezTo>
                    <a:pt x="3649" y="6375"/>
                    <a:pt x="4698" y="6067"/>
                    <a:pt x="4755" y="5668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rgbClr val="BD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449;p17">
              <a:extLst>
                <a:ext uri="{FF2B5EF4-FFF2-40B4-BE49-F238E27FC236}">
                  <a16:creationId xmlns:a16="http://schemas.microsoft.com/office/drawing/2014/main" id="{687306F6-8EAC-DBD6-AFDC-B3299255BFE5}"/>
                </a:ext>
              </a:extLst>
            </p:cNvPr>
            <p:cNvSpPr/>
            <p:nvPr/>
          </p:nvSpPr>
          <p:spPr>
            <a:xfrm>
              <a:off x="8121641" y="4293646"/>
              <a:ext cx="325318" cy="433504"/>
            </a:xfrm>
            <a:custGeom>
              <a:avLst/>
              <a:gdLst/>
              <a:ahLst/>
              <a:cxnLst/>
              <a:rect l="l" t="t" r="r" b="b"/>
              <a:pathLst>
                <a:path w="4836" h="6444" extrusionOk="0">
                  <a:moveTo>
                    <a:pt x="4744" y="69"/>
                  </a:moveTo>
                  <a:lnTo>
                    <a:pt x="4744" y="5668"/>
                  </a:lnTo>
                  <a:lnTo>
                    <a:pt x="4744" y="5702"/>
                  </a:lnTo>
                  <a:cubicBezTo>
                    <a:pt x="4687" y="6067"/>
                    <a:pt x="3638" y="6375"/>
                    <a:pt x="2406" y="6375"/>
                  </a:cubicBezTo>
                  <a:cubicBezTo>
                    <a:pt x="1163" y="6375"/>
                    <a:pt x="114" y="6067"/>
                    <a:pt x="69" y="5702"/>
                  </a:cubicBezTo>
                  <a:lnTo>
                    <a:pt x="69" y="5691"/>
                  </a:lnTo>
                  <a:lnTo>
                    <a:pt x="57" y="69"/>
                  </a:lnTo>
                  <a:close/>
                  <a:moveTo>
                    <a:pt x="0" y="1"/>
                  </a:moveTo>
                  <a:lnTo>
                    <a:pt x="0" y="5702"/>
                  </a:lnTo>
                  <a:lnTo>
                    <a:pt x="0" y="5736"/>
                  </a:lnTo>
                  <a:cubicBezTo>
                    <a:pt x="103" y="6147"/>
                    <a:pt x="1129" y="6443"/>
                    <a:pt x="2406" y="6443"/>
                  </a:cubicBezTo>
                  <a:cubicBezTo>
                    <a:pt x="3695" y="6443"/>
                    <a:pt x="4710" y="6147"/>
                    <a:pt x="4824" y="5748"/>
                  </a:cubicBezTo>
                  <a:lnTo>
                    <a:pt x="4835" y="5748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450;p17">
              <a:extLst>
                <a:ext uri="{FF2B5EF4-FFF2-40B4-BE49-F238E27FC236}">
                  <a16:creationId xmlns:a16="http://schemas.microsoft.com/office/drawing/2014/main" id="{DC1C1507-F98C-1EC6-1784-EEBD47CEB15A}"/>
                </a:ext>
              </a:extLst>
            </p:cNvPr>
            <p:cNvSpPr/>
            <p:nvPr/>
          </p:nvSpPr>
          <p:spPr>
            <a:xfrm>
              <a:off x="8274278" y="3357835"/>
              <a:ext cx="4642" cy="980429"/>
            </a:xfrm>
            <a:custGeom>
              <a:avLst/>
              <a:gdLst/>
              <a:ahLst/>
              <a:cxnLst/>
              <a:rect l="l" t="t" r="r" b="b"/>
              <a:pathLst>
                <a:path w="69" h="14574" extrusionOk="0">
                  <a:moveTo>
                    <a:pt x="0" y="0"/>
                  </a:moveTo>
                  <a:lnTo>
                    <a:pt x="0" y="14573"/>
                  </a:lnTo>
                  <a:lnTo>
                    <a:pt x="69" y="1457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451;p17">
              <a:extLst>
                <a:ext uri="{FF2B5EF4-FFF2-40B4-BE49-F238E27FC236}">
                  <a16:creationId xmlns:a16="http://schemas.microsoft.com/office/drawing/2014/main" id="{5C08F799-471D-AF46-DD2B-C95AA85699C5}"/>
                </a:ext>
              </a:extLst>
            </p:cNvPr>
            <p:cNvSpPr/>
            <p:nvPr/>
          </p:nvSpPr>
          <p:spPr>
            <a:xfrm>
              <a:off x="8212120" y="3200554"/>
              <a:ext cx="128957" cy="205652"/>
            </a:xfrm>
            <a:custGeom>
              <a:avLst/>
              <a:gdLst/>
              <a:ahLst/>
              <a:cxnLst/>
              <a:rect l="l" t="t" r="r" b="b"/>
              <a:pathLst>
                <a:path w="1917" h="3057" extrusionOk="0">
                  <a:moveTo>
                    <a:pt x="959" y="1"/>
                  </a:moveTo>
                  <a:cubicBezTo>
                    <a:pt x="959" y="1"/>
                    <a:pt x="1" y="685"/>
                    <a:pt x="1" y="1529"/>
                  </a:cubicBezTo>
                  <a:cubicBezTo>
                    <a:pt x="1" y="2372"/>
                    <a:pt x="959" y="3057"/>
                    <a:pt x="959" y="3057"/>
                  </a:cubicBezTo>
                  <a:cubicBezTo>
                    <a:pt x="959" y="3057"/>
                    <a:pt x="1916" y="2372"/>
                    <a:pt x="1916" y="1529"/>
                  </a:cubicBezTo>
                  <a:cubicBezTo>
                    <a:pt x="1916" y="685"/>
                    <a:pt x="959" y="1"/>
                    <a:pt x="95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452;p17">
              <a:extLst>
                <a:ext uri="{FF2B5EF4-FFF2-40B4-BE49-F238E27FC236}">
                  <a16:creationId xmlns:a16="http://schemas.microsoft.com/office/drawing/2014/main" id="{A695E903-A99C-99B8-23F4-3BA010CBA9CA}"/>
                </a:ext>
              </a:extLst>
            </p:cNvPr>
            <p:cNvSpPr/>
            <p:nvPr/>
          </p:nvSpPr>
          <p:spPr>
            <a:xfrm>
              <a:off x="8209833" y="3197527"/>
              <a:ext cx="134338" cy="210967"/>
            </a:xfrm>
            <a:custGeom>
              <a:avLst/>
              <a:gdLst/>
              <a:ahLst/>
              <a:cxnLst/>
              <a:rect l="l" t="t" r="r" b="b"/>
              <a:pathLst>
                <a:path w="1997" h="3136" extrusionOk="0">
                  <a:moveTo>
                    <a:pt x="993" y="80"/>
                  </a:moveTo>
                  <a:lnTo>
                    <a:pt x="993" y="91"/>
                  </a:lnTo>
                  <a:cubicBezTo>
                    <a:pt x="1141" y="194"/>
                    <a:pt x="1916" y="821"/>
                    <a:pt x="1916" y="1574"/>
                  </a:cubicBezTo>
                  <a:cubicBezTo>
                    <a:pt x="1916" y="2315"/>
                    <a:pt x="1141" y="2942"/>
                    <a:pt x="993" y="3056"/>
                  </a:cubicBezTo>
                  <a:cubicBezTo>
                    <a:pt x="856" y="2942"/>
                    <a:pt x="69" y="2315"/>
                    <a:pt x="69" y="1574"/>
                  </a:cubicBezTo>
                  <a:cubicBezTo>
                    <a:pt x="69" y="821"/>
                    <a:pt x="856" y="194"/>
                    <a:pt x="993" y="80"/>
                  </a:cubicBezTo>
                  <a:close/>
                  <a:moveTo>
                    <a:pt x="993" y="0"/>
                  </a:moveTo>
                  <a:lnTo>
                    <a:pt x="970" y="11"/>
                  </a:lnTo>
                  <a:cubicBezTo>
                    <a:pt x="936" y="46"/>
                    <a:pt x="1" y="718"/>
                    <a:pt x="1" y="1574"/>
                  </a:cubicBezTo>
                  <a:cubicBezTo>
                    <a:pt x="1" y="2417"/>
                    <a:pt x="936" y="3102"/>
                    <a:pt x="970" y="3124"/>
                  </a:cubicBezTo>
                  <a:lnTo>
                    <a:pt x="993" y="3136"/>
                  </a:lnTo>
                  <a:lnTo>
                    <a:pt x="1015" y="3124"/>
                  </a:lnTo>
                  <a:cubicBezTo>
                    <a:pt x="1061" y="3102"/>
                    <a:pt x="1996" y="2417"/>
                    <a:pt x="1996" y="1574"/>
                  </a:cubicBezTo>
                  <a:cubicBezTo>
                    <a:pt x="1996" y="718"/>
                    <a:pt x="1061" y="46"/>
                    <a:pt x="1015" y="11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453;p17">
              <a:extLst>
                <a:ext uri="{FF2B5EF4-FFF2-40B4-BE49-F238E27FC236}">
                  <a16:creationId xmlns:a16="http://schemas.microsoft.com/office/drawing/2014/main" id="{250D16D8-5CE8-23BB-697B-D7AC482B80A3}"/>
                </a:ext>
              </a:extLst>
            </p:cNvPr>
            <p:cNvSpPr/>
            <p:nvPr/>
          </p:nvSpPr>
          <p:spPr>
            <a:xfrm>
              <a:off x="8099374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979" y="1"/>
                  </a:moveTo>
                  <a:cubicBezTo>
                    <a:pt x="462" y="1"/>
                    <a:pt x="1" y="179"/>
                    <a:pt x="1" y="179"/>
                  </a:cubicBezTo>
                  <a:cubicBezTo>
                    <a:pt x="1" y="179"/>
                    <a:pt x="46" y="1353"/>
                    <a:pt x="753" y="1809"/>
                  </a:cubicBezTo>
                  <a:cubicBezTo>
                    <a:pt x="1001" y="1973"/>
                    <a:pt x="1296" y="2026"/>
                    <a:pt x="1575" y="2026"/>
                  </a:cubicBezTo>
                  <a:cubicBezTo>
                    <a:pt x="2093" y="2026"/>
                    <a:pt x="2555" y="1844"/>
                    <a:pt x="2555" y="1844"/>
                  </a:cubicBezTo>
                  <a:cubicBezTo>
                    <a:pt x="2555" y="1844"/>
                    <a:pt x="2521" y="669"/>
                    <a:pt x="1802" y="213"/>
                  </a:cubicBezTo>
                  <a:cubicBezTo>
                    <a:pt x="1554" y="53"/>
                    <a:pt x="1258" y="1"/>
                    <a:pt x="97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454;p17">
              <a:extLst>
                <a:ext uri="{FF2B5EF4-FFF2-40B4-BE49-F238E27FC236}">
                  <a16:creationId xmlns:a16="http://schemas.microsoft.com/office/drawing/2014/main" id="{235F4D62-D90F-9911-F284-569707CBB4AB}"/>
                </a:ext>
              </a:extLst>
            </p:cNvPr>
            <p:cNvSpPr/>
            <p:nvPr/>
          </p:nvSpPr>
          <p:spPr>
            <a:xfrm>
              <a:off x="8097087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3"/>
                  </a:moveTo>
                  <a:cubicBezTo>
                    <a:pt x="1302" y="73"/>
                    <a:pt x="1587" y="124"/>
                    <a:pt x="1825" y="280"/>
                  </a:cubicBezTo>
                  <a:cubicBezTo>
                    <a:pt x="2441" y="690"/>
                    <a:pt x="2543" y="1694"/>
                    <a:pt x="2555" y="1865"/>
                  </a:cubicBezTo>
                  <a:cubicBezTo>
                    <a:pt x="2455" y="1900"/>
                    <a:pt x="2048" y="2037"/>
                    <a:pt x="1604" y="2037"/>
                  </a:cubicBezTo>
                  <a:cubicBezTo>
                    <a:pt x="1332" y="2037"/>
                    <a:pt x="1048" y="1986"/>
                    <a:pt x="810" y="1831"/>
                  </a:cubicBezTo>
                  <a:cubicBezTo>
                    <a:pt x="183" y="1420"/>
                    <a:pt x="92" y="417"/>
                    <a:pt x="69" y="246"/>
                  </a:cubicBezTo>
                  <a:cubicBezTo>
                    <a:pt x="175" y="210"/>
                    <a:pt x="585" y="73"/>
                    <a:pt x="1031" y="73"/>
                  </a:cubicBezTo>
                  <a:close/>
                  <a:moveTo>
                    <a:pt x="1012" y="0"/>
                  </a:moveTo>
                  <a:cubicBezTo>
                    <a:pt x="503" y="0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8"/>
                    <a:pt x="57" y="1420"/>
                    <a:pt x="776" y="1888"/>
                  </a:cubicBezTo>
                  <a:cubicBezTo>
                    <a:pt x="1011" y="2026"/>
                    <a:pt x="1276" y="2105"/>
                    <a:pt x="1562" y="2105"/>
                  </a:cubicBezTo>
                  <a:cubicBezTo>
                    <a:pt x="1581" y="2105"/>
                    <a:pt x="1600" y="2105"/>
                    <a:pt x="1620" y="2104"/>
                  </a:cubicBezTo>
                  <a:cubicBezTo>
                    <a:pt x="1950" y="2104"/>
                    <a:pt x="2292" y="2036"/>
                    <a:pt x="2612" y="1922"/>
                  </a:cubicBezTo>
                  <a:lnTo>
                    <a:pt x="2634" y="1910"/>
                  </a:lnTo>
                  <a:lnTo>
                    <a:pt x="2634" y="1888"/>
                  </a:lnTo>
                  <a:cubicBezTo>
                    <a:pt x="2623" y="1842"/>
                    <a:pt x="2577" y="690"/>
                    <a:pt x="1859" y="223"/>
                  </a:cubicBezTo>
                  <a:cubicBezTo>
                    <a:pt x="1601" y="55"/>
                    <a:pt x="1297" y="0"/>
                    <a:pt x="10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455;p17">
              <a:extLst>
                <a:ext uri="{FF2B5EF4-FFF2-40B4-BE49-F238E27FC236}">
                  <a16:creationId xmlns:a16="http://schemas.microsoft.com/office/drawing/2014/main" id="{D8A4A68C-1890-5EA6-4545-DACFE8F27FCE}"/>
                </a:ext>
              </a:extLst>
            </p:cNvPr>
            <p:cNvSpPr/>
            <p:nvPr/>
          </p:nvSpPr>
          <p:spPr>
            <a:xfrm>
              <a:off x="8099374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965" y="0"/>
                  </a:moveTo>
                  <a:cubicBezTo>
                    <a:pt x="454" y="0"/>
                    <a:pt x="1" y="175"/>
                    <a:pt x="1" y="175"/>
                  </a:cubicBezTo>
                  <a:cubicBezTo>
                    <a:pt x="1" y="175"/>
                    <a:pt x="46" y="1361"/>
                    <a:pt x="753" y="1817"/>
                  </a:cubicBezTo>
                  <a:cubicBezTo>
                    <a:pt x="1001" y="1981"/>
                    <a:pt x="1296" y="2034"/>
                    <a:pt x="1575" y="2034"/>
                  </a:cubicBezTo>
                  <a:cubicBezTo>
                    <a:pt x="2093" y="2034"/>
                    <a:pt x="2555" y="1851"/>
                    <a:pt x="2555" y="1851"/>
                  </a:cubicBezTo>
                  <a:cubicBezTo>
                    <a:pt x="2555" y="1851"/>
                    <a:pt x="2521" y="677"/>
                    <a:pt x="1802" y="221"/>
                  </a:cubicBezTo>
                  <a:cubicBezTo>
                    <a:pt x="1550" y="54"/>
                    <a:pt x="1249" y="0"/>
                    <a:pt x="96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456;p17">
              <a:extLst>
                <a:ext uri="{FF2B5EF4-FFF2-40B4-BE49-F238E27FC236}">
                  <a16:creationId xmlns:a16="http://schemas.microsoft.com/office/drawing/2014/main" id="{D0A38DE7-3A3B-FB06-3EBE-32C8E8B73956}"/>
                </a:ext>
              </a:extLst>
            </p:cNvPr>
            <p:cNvSpPr/>
            <p:nvPr/>
          </p:nvSpPr>
          <p:spPr>
            <a:xfrm>
              <a:off x="8097087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4"/>
                  </a:moveTo>
                  <a:cubicBezTo>
                    <a:pt x="1302" y="74"/>
                    <a:pt x="1587" y="125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6" y="1901"/>
                    <a:pt x="2050" y="2032"/>
                    <a:pt x="1607" y="2032"/>
                  </a:cubicBezTo>
                  <a:cubicBezTo>
                    <a:pt x="1335" y="2032"/>
                    <a:pt x="1048" y="1983"/>
                    <a:pt x="810" y="1831"/>
                  </a:cubicBezTo>
                  <a:cubicBezTo>
                    <a:pt x="183" y="1421"/>
                    <a:pt x="92" y="417"/>
                    <a:pt x="69" y="246"/>
                  </a:cubicBezTo>
                  <a:cubicBezTo>
                    <a:pt x="175" y="211"/>
                    <a:pt x="585" y="74"/>
                    <a:pt x="1031" y="74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6"/>
                    <a:pt x="2612" y="1922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5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457;p17">
              <a:extLst>
                <a:ext uri="{FF2B5EF4-FFF2-40B4-BE49-F238E27FC236}">
                  <a16:creationId xmlns:a16="http://schemas.microsoft.com/office/drawing/2014/main" id="{8B016212-467A-7431-B69D-4A63411121ED}"/>
                </a:ext>
              </a:extLst>
            </p:cNvPr>
            <p:cNvSpPr/>
            <p:nvPr/>
          </p:nvSpPr>
          <p:spPr>
            <a:xfrm>
              <a:off x="8099374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980" y="0"/>
                  </a:moveTo>
                  <a:cubicBezTo>
                    <a:pt x="462" y="0"/>
                    <a:pt x="1" y="183"/>
                    <a:pt x="1" y="183"/>
                  </a:cubicBezTo>
                  <a:cubicBezTo>
                    <a:pt x="1" y="183"/>
                    <a:pt x="46" y="1357"/>
                    <a:pt x="753" y="1814"/>
                  </a:cubicBezTo>
                  <a:cubicBezTo>
                    <a:pt x="1001" y="1977"/>
                    <a:pt x="1296" y="2031"/>
                    <a:pt x="1575" y="2031"/>
                  </a:cubicBezTo>
                  <a:cubicBezTo>
                    <a:pt x="2093" y="2031"/>
                    <a:pt x="2555" y="1848"/>
                    <a:pt x="2555" y="1848"/>
                  </a:cubicBezTo>
                  <a:cubicBezTo>
                    <a:pt x="2555" y="1848"/>
                    <a:pt x="2521" y="673"/>
                    <a:pt x="1802" y="217"/>
                  </a:cubicBezTo>
                  <a:cubicBezTo>
                    <a:pt x="1554" y="53"/>
                    <a:pt x="1259" y="0"/>
                    <a:pt x="980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458;p17">
              <a:extLst>
                <a:ext uri="{FF2B5EF4-FFF2-40B4-BE49-F238E27FC236}">
                  <a16:creationId xmlns:a16="http://schemas.microsoft.com/office/drawing/2014/main" id="{23C2F765-BFF6-C738-3764-705367047205}"/>
                </a:ext>
              </a:extLst>
            </p:cNvPr>
            <p:cNvSpPr/>
            <p:nvPr/>
          </p:nvSpPr>
          <p:spPr>
            <a:xfrm>
              <a:off x="8097087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9" y="72"/>
                  </a:moveTo>
                  <a:cubicBezTo>
                    <a:pt x="1294" y="72"/>
                    <a:pt x="1584" y="123"/>
                    <a:pt x="1825" y="281"/>
                  </a:cubicBezTo>
                  <a:cubicBezTo>
                    <a:pt x="2441" y="691"/>
                    <a:pt x="2543" y="1695"/>
                    <a:pt x="2555" y="1866"/>
                  </a:cubicBezTo>
                  <a:cubicBezTo>
                    <a:pt x="2457" y="1901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94" y="1417"/>
                    <a:pt x="95" y="454"/>
                    <a:pt x="70" y="246"/>
                  </a:cubicBezTo>
                  <a:lnTo>
                    <a:pt x="70" y="246"/>
                  </a:lnTo>
                  <a:cubicBezTo>
                    <a:pt x="178" y="203"/>
                    <a:pt x="580" y="72"/>
                    <a:pt x="1019" y="72"/>
                  </a:cubicBezTo>
                  <a:close/>
                  <a:moveTo>
                    <a:pt x="1008" y="1"/>
                  </a:moveTo>
                  <a:cubicBezTo>
                    <a:pt x="500" y="1"/>
                    <a:pt x="52" y="171"/>
                    <a:pt x="23" y="178"/>
                  </a:cubicBezTo>
                  <a:lnTo>
                    <a:pt x="0" y="190"/>
                  </a:lnTo>
                  <a:lnTo>
                    <a:pt x="0" y="212"/>
                  </a:lnTo>
                  <a:cubicBezTo>
                    <a:pt x="0" y="270"/>
                    <a:pt x="57" y="1421"/>
                    <a:pt x="776" y="1889"/>
                  </a:cubicBezTo>
                  <a:cubicBezTo>
                    <a:pt x="1011" y="2028"/>
                    <a:pt x="1276" y="2106"/>
                    <a:pt x="1562" y="2106"/>
                  </a:cubicBezTo>
                  <a:cubicBezTo>
                    <a:pt x="1581" y="2106"/>
                    <a:pt x="1600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2"/>
                  </a:lnTo>
                  <a:lnTo>
                    <a:pt x="2634" y="1889"/>
                  </a:lnTo>
                  <a:cubicBezTo>
                    <a:pt x="2623" y="1843"/>
                    <a:pt x="2577" y="691"/>
                    <a:pt x="1859" y="224"/>
                  </a:cubicBezTo>
                  <a:cubicBezTo>
                    <a:pt x="1600" y="55"/>
                    <a:pt x="1294" y="1"/>
                    <a:pt x="1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459;p17">
              <a:extLst>
                <a:ext uri="{FF2B5EF4-FFF2-40B4-BE49-F238E27FC236}">
                  <a16:creationId xmlns:a16="http://schemas.microsoft.com/office/drawing/2014/main" id="{59A86596-CBE6-5D67-06E8-9079DB084434}"/>
                </a:ext>
              </a:extLst>
            </p:cNvPr>
            <p:cNvSpPr/>
            <p:nvPr/>
          </p:nvSpPr>
          <p:spPr>
            <a:xfrm>
              <a:off x="8099374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979" y="0"/>
                  </a:moveTo>
                  <a:cubicBezTo>
                    <a:pt x="462" y="0"/>
                    <a:pt x="1" y="178"/>
                    <a:pt x="1" y="178"/>
                  </a:cubicBezTo>
                  <a:cubicBezTo>
                    <a:pt x="1" y="178"/>
                    <a:pt x="46" y="1353"/>
                    <a:pt x="753" y="1820"/>
                  </a:cubicBezTo>
                  <a:cubicBezTo>
                    <a:pt x="1001" y="1980"/>
                    <a:pt x="1297" y="2032"/>
                    <a:pt x="1577" y="2032"/>
                  </a:cubicBezTo>
                  <a:cubicBezTo>
                    <a:pt x="2094" y="2032"/>
                    <a:pt x="2555" y="1854"/>
                    <a:pt x="2555" y="1854"/>
                  </a:cubicBezTo>
                  <a:cubicBezTo>
                    <a:pt x="2555" y="1854"/>
                    <a:pt x="2521" y="680"/>
                    <a:pt x="1802" y="212"/>
                  </a:cubicBezTo>
                  <a:cubicBezTo>
                    <a:pt x="1554" y="52"/>
                    <a:pt x="1258" y="0"/>
                    <a:pt x="9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460;p17">
              <a:extLst>
                <a:ext uri="{FF2B5EF4-FFF2-40B4-BE49-F238E27FC236}">
                  <a16:creationId xmlns:a16="http://schemas.microsoft.com/office/drawing/2014/main" id="{BDAE44FC-46A5-0B3E-93D7-748FEA2848F7}"/>
                </a:ext>
              </a:extLst>
            </p:cNvPr>
            <p:cNvSpPr/>
            <p:nvPr/>
          </p:nvSpPr>
          <p:spPr>
            <a:xfrm>
              <a:off x="8097087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4" y="70"/>
                  </a:moveTo>
                  <a:cubicBezTo>
                    <a:pt x="1291" y="70"/>
                    <a:pt x="1582" y="122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7" y="1900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83" y="1409"/>
                    <a:pt x="92" y="417"/>
                    <a:pt x="69" y="235"/>
                  </a:cubicBezTo>
                  <a:cubicBezTo>
                    <a:pt x="174" y="200"/>
                    <a:pt x="575" y="70"/>
                    <a:pt x="1014" y="70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5"/>
                    <a:pt x="23" y="189"/>
                  </a:cubicBezTo>
                  <a:lnTo>
                    <a:pt x="0" y="201"/>
                  </a:lnTo>
                  <a:lnTo>
                    <a:pt x="0" y="212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6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461;p17">
              <a:extLst>
                <a:ext uri="{FF2B5EF4-FFF2-40B4-BE49-F238E27FC236}">
                  <a16:creationId xmlns:a16="http://schemas.microsoft.com/office/drawing/2014/main" id="{47D2BE8D-C80C-8571-F884-D46DE09D4308}"/>
                </a:ext>
              </a:extLst>
            </p:cNvPr>
            <p:cNvSpPr/>
            <p:nvPr/>
          </p:nvSpPr>
          <p:spPr>
            <a:xfrm>
              <a:off x="8281207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1576" y="1"/>
                  </a:moveTo>
                  <a:cubicBezTo>
                    <a:pt x="1296" y="1"/>
                    <a:pt x="1001" y="53"/>
                    <a:pt x="753" y="213"/>
                  </a:cubicBezTo>
                  <a:cubicBezTo>
                    <a:pt x="34" y="669"/>
                    <a:pt x="0" y="1844"/>
                    <a:pt x="0" y="1844"/>
                  </a:cubicBezTo>
                  <a:cubicBezTo>
                    <a:pt x="0" y="1844"/>
                    <a:pt x="462" y="2026"/>
                    <a:pt x="979" y="2026"/>
                  </a:cubicBezTo>
                  <a:cubicBezTo>
                    <a:pt x="1259" y="2026"/>
                    <a:pt x="1554" y="1973"/>
                    <a:pt x="1802" y="1809"/>
                  </a:cubicBezTo>
                  <a:cubicBezTo>
                    <a:pt x="2509" y="1353"/>
                    <a:pt x="2554" y="179"/>
                    <a:pt x="2554" y="179"/>
                  </a:cubicBezTo>
                  <a:cubicBezTo>
                    <a:pt x="2554" y="179"/>
                    <a:pt x="2093" y="1"/>
                    <a:pt x="1576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462;p17">
              <a:extLst>
                <a:ext uri="{FF2B5EF4-FFF2-40B4-BE49-F238E27FC236}">
                  <a16:creationId xmlns:a16="http://schemas.microsoft.com/office/drawing/2014/main" id="{D231B259-430C-44E4-E742-3C8FCCC4248C}"/>
                </a:ext>
              </a:extLst>
            </p:cNvPr>
            <p:cNvSpPr/>
            <p:nvPr/>
          </p:nvSpPr>
          <p:spPr>
            <a:xfrm>
              <a:off x="8278112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3"/>
                  </a:moveTo>
                  <a:cubicBezTo>
                    <a:pt x="2050" y="73"/>
                    <a:pt x="2460" y="210"/>
                    <a:pt x="2566" y="246"/>
                  </a:cubicBezTo>
                  <a:cubicBezTo>
                    <a:pt x="2555" y="417"/>
                    <a:pt x="2452" y="1420"/>
                    <a:pt x="1825" y="1831"/>
                  </a:cubicBezTo>
                  <a:cubicBezTo>
                    <a:pt x="1587" y="1986"/>
                    <a:pt x="1302" y="2037"/>
                    <a:pt x="1031" y="2037"/>
                  </a:cubicBezTo>
                  <a:cubicBezTo>
                    <a:pt x="587" y="2037"/>
                    <a:pt x="179" y="1900"/>
                    <a:pt x="80" y="1865"/>
                  </a:cubicBezTo>
                  <a:cubicBezTo>
                    <a:pt x="92" y="1694"/>
                    <a:pt x="194" y="690"/>
                    <a:pt x="821" y="280"/>
                  </a:cubicBezTo>
                  <a:cubicBezTo>
                    <a:pt x="1055" y="124"/>
                    <a:pt x="1337" y="73"/>
                    <a:pt x="1607" y="73"/>
                  </a:cubicBezTo>
                  <a:close/>
                  <a:moveTo>
                    <a:pt x="1612" y="0"/>
                  </a:moveTo>
                  <a:cubicBezTo>
                    <a:pt x="1326" y="0"/>
                    <a:pt x="1023" y="55"/>
                    <a:pt x="764" y="223"/>
                  </a:cubicBezTo>
                  <a:cubicBezTo>
                    <a:pt x="57" y="690"/>
                    <a:pt x="0" y="1842"/>
                    <a:pt x="0" y="1888"/>
                  </a:cubicBezTo>
                  <a:lnTo>
                    <a:pt x="0" y="1910"/>
                  </a:lnTo>
                  <a:lnTo>
                    <a:pt x="23" y="1922"/>
                  </a:lnTo>
                  <a:cubicBezTo>
                    <a:pt x="343" y="2036"/>
                    <a:pt x="685" y="2104"/>
                    <a:pt x="1027" y="2104"/>
                  </a:cubicBezTo>
                  <a:cubicBezTo>
                    <a:pt x="1045" y="2105"/>
                    <a:pt x="1063" y="2105"/>
                    <a:pt x="1081" y="2105"/>
                  </a:cubicBezTo>
                  <a:cubicBezTo>
                    <a:pt x="1349" y="2105"/>
                    <a:pt x="1624" y="2026"/>
                    <a:pt x="1859" y="1888"/>
                  </a:cubicBezTo>
                  <a:cubicBezTo>
                    <a:pt x="2577" y="1420"/>
                    <a:pt x="2634" y="268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463;p17">
              <a:extLst>
                <a:ext uri="{FF2B5EF4-FFF2-40B4-BE49-F238E27FC236}">
                  <a16:creationId xmlns:a16="http://schemas.microsoft.com/office/drawing/2014/main" id="{6C2934D7-C744-E5B3-8BCB-767DCCC94227}"/>
                </a:ext>
              </a:extLst>
            </p:cNvPr>
            <p:cNvSpPr/>
            <p:nvPr/>
          </p:nvSpPr>
          <p:spPr>
            <a:xfrm>
              <a:off x="8281207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1589" y="0"/>
                  </a:moveTo>
                  <a:cubicBezTo>
                    <a:pt x="1306" y="0"/>
                    <a:pt x="1005" y="54"/>
                    <a:pt x="753" y="221"/>
                  </a:cubicBezTo>
                  <a:cubicBezTo>
                    <a:pt x="34" y="677"/>
                    <a:pt x="0" y="1851"/>
                    <a:pt x="0" y="1851"/>
                  </a:cubicBezTo>
                  <a:cubicBezTo>
                    <a:pt x="0" y="1851"/>
                    <a:pt x="462" y="2034"/>
                    <a:pt x="979" y="2034"/>
                  </a:cubicBezTo>
                  <a:cubicBezTo>
                    <a:pt x="1259" y="2034"/>
                    <a:pt x="1554" y="1981"/>
                    <a:pt x="1802" y="1817"/>
                  </a:cubicBezTo>
                  <a:cubicBezTo>
                    <a:pt x="2509" y="1361"/>
                    <a:pt x="2554" y="175"/>
                    <a:pt x="2554" y="175"/>
                  </a:cubicBezTo>
                  <a:cubicBezTo>
                    <a:pt x="2554" y="175"/>
                    <a:pt x="2101" y="0"/>
                    <a:pt x="158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464;p17">
              <a:extLst>
                <a:ext uri="{FF2B5EF4-FFF2-40B4-BE49-F238E27FC236}">
                  <a16:creationId xmlns:a16="http://schemas.microsoft.com/office/drawing/2014/main" id="{63AFA710-9508-774C-1D37-4B8032089A1D}"/>
                </a:ext>
              </a:extLst>
            </p:cNvPr>
            <p:cNvSpPr/>
            <p:nvPr/>
          </p:nvSpPr>
          <p:spPr>
            <a:xfrm>
              <a:off x="8278112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4"/>
                  </a:moveTo>
                  <a:cubicBezTo>
                    <a:pt x="2050" y="74"/>
                    <a:pt x="2460" y="211"/>
                    <a:pt x="2566" y="246"/>
                  </a:cubicBezTo>
                  <a:cubicBezTo>
                    <a:pt x="2555" y="417"/>
                    <a:pt x="2452" y="1421"/>
                    <a:pt x="1825" y="1831"/>
                  </a:cubicBezTo>
                  <a:cubicBezTo>
                    <a:pt x="1586" y="1983"/>
                    <a:pt x="1300" y="2032"/>
                    <a:pt x="1028" y="2032"/>
                  </a:cubicBezTo>
                  <a:cubicBezTo>
                    <a:pt x="585" y="2032"/>
                    <a:pt x="179" y="1901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5" y="125"/>
                    <a:pt x="1337" y="74"/>
                    <a:pt x="1607" y="74"/>
                  </a:cubicBezTo>
                  <a:close/>
                  <a:moveTo>
                    <a:pt x="1612" y="1"/>
                  </a:moveTo>
                  <a:cubicBezTo>
                    <a:pt x="1326" y="1"/>
                    <a:pt x="1023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2"/>
                  </a:lnTo>
                  <a:cubicBezTo>
                    <a:pt x="343" y="2036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1"/>
                    <a:pt x="1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465;p17">
              <a:extLst>
                <a:ext uri="{FF2B5EF4-FFF2-40B4-BE49-F238E27FC236}">
                  <a16:creationId xmlns:a16="http://schemas.microsoft.com/office/drawing/2014/main" id="{0292B763-F617-D94F-4A0E-D6EE96EF23F8}"/>
                </a:ext>
              </a:extLst>
            </p:cNvPr>
            <p:cNvSpPr/>
            <p:nvPr/>
          </p:nvSpPr>
          <p:spPr>
            <a:xfrm>
              <a:off x="8281207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1575" y="0"/>
                  </a:moveTo>
                  <a:cubicBezTo>
                    <a:pt x="1296" y="0"/>
                    <a:pt x="1000" y="53"/>
                    <a:pt x="753" y="217"/>
                  </a:cubicBezTo>
                  <a:cubicBezTo>
                    <a:pt x="34" y="673"/>
                    <a:pt x="0" y="1848"/>
                    <a:pt x="0" y="1848"/>
                  </a:cubicBezTo>
                  <a:cubicBezTo>
                    <a:pt x="0" y="1848"/>
                    <a:pt x="462" y="2031"/>
                    <a:pt x="979" y="2031"/>
                  </a:cubicBezTo>
                  <a:cubicBezTo>
                    <a:pt x="1259" y="2031"/>
                    <a:pt x="1554" y="1977"/>
                    <a:pt x="1802" y="1814"/>
                  </a:cubicBezTo>
                  <a:cubicBezTo>
                    <a:pt x="2509" y="1357"/>
                    <a:pt x="2554" y="183"/>
                    <a:pt x="2554" y="183"/>
                  </a:cubicBezTo>
                  <a:cubicBezTo>
                    <a:pt x="2554" y="183"/>
                    <a:pt x="2092" y="0"/>
                    <a:pt x="157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466;p17">
              <a:extLst>
                <a:ext uri="{FF2B5EF4-FFF2-40B4-BE49-F238E27FC236}">
                  <a16:creationId xmlns:a16="http://schemas.microsoft.com/office/drawing/2014/main" id="{314ED4B1-8013-00B1-DE55-E96D4918C8D6}"/>
                </a:ext>
              </a:extLst>
            </p:cNvPr>
            <p:cNvSpPr/>
            <p:nvPr/>
          </p:nvSpPr>
          <p:spPr>
            <a:xfrm>
              <a:off x="8278112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1"/>
                  </a:moveTo>
                  <a:cubicBezTo>
                    <a:pt x="2060" y="71"/>
                    <a:pt x="2461" y="200"/>
                    <a:pt x="2566" y="235"/>
                  </a:cubicBezTo>
                  <a:cubicBezTo>
                    <a:pt x="2555" y="418"/>
                    <a:pt x="2452" y="1410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1"/>
                    <a:pt x="80" y="1866"/>
                  </a:cubicBezTo>
                  <a:cubicBezTo>
                    <a:pt x="92" y="1695"/>
                    <a:pt x="194" y="691"/>
                    <a:pt x="821" y="281"/>
                  </a:cubicBezTo>
                  <a:cubicBezTo>
                    <a:pt x="1059" y="122"/>
                    <a:pt x="1348" y="71"/>
                    <a:pt x="1623" y="71"/>
                  </a:cubicBezTo>
                  <a:close/>
                  <a:moveTo>
                    <a:pt x="1616" y="1"/>
                  </a:moveTo>
                  <a:cubicBezTo>
                    <a:pt x="1329" y="1"/>
                    <a:pt x="1024" y="55"/>
                    <a:pt x="764" y="224"/>
                  </a:cubicBezTo>
                  <a:cubicBezTo>
                    <a:pt x="57" y="691"/>
                    <a:pt x="0" y="1843"/>
                    <a:pt x="0" y="1889"/>
                  </a:cubicBezTo>
                  <a:lnTo>
                    <a:pt x="0" y="1912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8"/>
                    <a:pt x="1859" y="1889"/>
                  </a:cubicBezTo>
                  <a:cubicBezTo>
                    <a:pt x="2577" y="1421"/>
                    <a:pt x="2634" y="270"/>
                    <a:pt x="2634" y="212"/>
                  </a:cubicBezTo>
                  <a:lnTo>
                    <a:pt x="2634" y="190"/>
                  </a:lnTo>
                  <a:lnTo>
                    <a:pt x="2600" y="178"/>
                  </a:lnTo>
                  <a:cubicBezTo>
                    <a:pt x="2571" y="171"/>
                    <a:pt x="2123" y="1"/>
                    <a:pt x="16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467;p17">
              <a:extLst>
                <a:ext uri="{FF2B5EF4-FFF2-40B4-BE49-F238E27FC236}">
                  <a16:creationId xmlns:a16="http://schemas.microsoft.com/office/drawing/2014/main" id="{2AC49FAB-9219-206A-A864-EDDC3270D92D}"/>
                </a:ext>
              </a:extLst>
            </p:cNvPr>
            <p:cNvSpPr/>
            <p:nvPr/>
          </p:nvSpPr>
          <p:spPr>
            <a:xfrm>
              <a:off x="8281207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1576" y="0"/>
                  </a:moveTo>
                  <a:cubicBezTo>
                    <a:pt x="1296" y="0"/>
                    <a:pt x="1001" y="52"/>
                    <a:pt x="753" y="212"/>
                  </a:cubicBezTo>
                  <a:cubicBezTo>
                    <a:pt x="34" y="680"/>
                    <a:pt x="0" y="1854"/>
                    <a:pt x="0" y="1854"/>
                  </a:cubicBezTo>
                  <a:cubicBezTo>
                    <a:pt x="0" y="1854"/>
                    <a:pt x="461" y="2032"/>
                    <a:pt x="978" y="2032"/>
                  </a:cubicBezTo>
                  <a:cubicBezTo>
                    <a:pt x="1258" y="2032"/>
                    <a:pt x="1554" y="1980"/>
                    <a:pt x="1802" y="1820"/>
                  </a:cubicBezTo>
                  <a:cubicBezTo>
                    <a:pt x="2509" y="1353"/>
                    <a:pt x="2554" y="178"/>
                    <a:pt x="2554" y="178"/>
                  </a:cubicBezTo>
                  <a:cubicBezTo>
                    <a:pt x="2554" y="178"/>
                    <a:pt x="2093" y="0"/>
                    <a:pt x="1576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468;p17">
              <a:extLst>
                <a:ext uri="{FF2B5EF4-FFF2-40B4-BE49-F238E27FC236}">
                  <a16:creationId xmlns:a16="http://schemas.microsoft.com/office/drawing/2014/main" id="{FA74ECC6-7D5B-94F0-7229-FBF272CD46CE}"/>
                </a:ext>
              </a:extLst>
            </p:cNvPr>
            <p:cNvSpPr/>
            <p:nvPr/>
          </p:nvSpPr>
          <p:spPr>
            <a:xfrm>
              <a:off x="8278112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0"/>
                  </a:moveTo>
                  <a:cubicBezTo>
                    <a:pt x="2060" y="70"/>
                    <a:pt x="2461" y="200"/>
                    <a:pt x="2566" y="235"/>
                  </a:cubicBezTo>
                  <a:cubicBezTo>
                    <a:pt x="2555" y="417"/>
                    <a:pt x="2452" y="1421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0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9" y="122"/>
                    <a:pt x="1348" y="70"/>
                    <a:pt x="1623" y="70"/>
                  </a:cubicBezTo>
                  <a:close/>
                  <a:moveTo>
                    <a:pt x="1616" y="0"/>
                  </a:moveTo>
                  <a:cubicBezTo>
                    <a:pt x="1329" y="0"/>
                    <a:pt x="1024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12"/>
                  </a:cubicBezTo>
                  <a:lnTo>
                    <a:pt x="2634" y="189"/>
                  </a:lnTo>
                  <a:lnTo>
                    <a:pt x="2600" y="178"/>
                  </a:lnTo>
                  <a:cubicBezTo>
                    <a:pt x="2571" y="171"/>
                    <a:pt x="2123" y="0"/>
                    <a:pt x="1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469;p17">
              <a:extLst>
                <a:ext uri="{FF2B5EF4-FFF2-40B4-BE49-F238E27FC236}">
                  <a16:creationId xmlns:a16="http://schemas.microsoft.com/office/drawing/2014/main" id="{93F51C69-0B25-AB1B-F20F-DAAB7F278DF9}"/>
                </a:ext>
              </a:extLst>
            </p:cNvPr>
            <p:cNvSpPr/>
            <p:nvPr/>
          </p:nvSpPr>
          <p:spPr>
            <a:xfrm>
              <a:off x="8281207" y="3907845"/>
              <a:ext cx="79042" cy="61420"/>
            </a:xfrm>
            <a:custGeom>
              <a:avLst/>
              <a:gdLst/>
              <a:ahLst/>
              <a:cxnLst/>
              <a:rect l="l" t="t" r="r" b="b"/>
              <a:pathLst>
                <a:path w="1175" h="913" extrusionOk="0">
                  <a:moveTo>
                    <a:pt x="1140" y="0"/>
                  </a:moveTo>
                  <a:lnTo>
                    <a:pt x="0" y="855"/>
                  </a:lnTo>
                  <a:lnTo>
                    <a:pt x="34" y="912"/>
                  </a:lnTo>
                  <a:lnTo>
                    <a:pt x="1175" y="57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470;p17">
              <a:extLst>
                <a:ext uri="{FF2B5EF4-FFF2-40B4-BE49-F238E27FC236}">
                  <a16:creationId xmlns:a16="http://schemas.microsoft.com/office/drawing/2014/main" id="{C3E67E36-E70D-328B-F148-7FEFC37F9555}"/>
                </a:ext>
              </a:extLst>
            </p:cNvPr>
            <p:cNvSpPr/>
            <p:nvPr/>
          </p:nvSpPr>
          <p:spPr>
            <a:xfrm>
              <a:off x="8282687" y="3746730"/>
              <a:ext cx="86778" cy="65254"/>
            </a:xfrm>
            <a:custGeom>
              <a:avLst/>
              <a:gdLst/>
              <a:ahLst/>
              <a:cxnLst/>
              <a:rect l="l" t="t" r="r" b="b"/>
              <a:pathLst>
                <a:path w="1290" h="970" extrusionOk="0">
                  <a:moveTo>
                    <a:pt x="1244" y="0"/>
                  </a:moveTo>
                  <a:cubicBezTo>
                    <a:pt x="833" y="320"/>
                    <a:pt x="423" y="616"/>
                    <a:pt x="1" y="913"/>
                  </a:cubicBezTo>
                  <a:lnTo>
                    <a:pt x="46" y="970"/>
                  </a:lnTo>
                  <a:cubicBezTo>
                    <a:pt x="457" y="685"/>
                    <a:pt x="879" y="377"/>
                    <a:pt x="1289" y="57"/>
                  </a:cubicBezTo>
                  <a:lnTo>
                    <a:pt x="1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471;p17">
              <a:extLst>
                <a:ext uri="{FF2B5EF4-FFF2-40B4-BE49-F238E27FC236}">
                  <a16:creationId xmlns:a16="http://schemas.microsoft.com/office/drawing/2014/main" id="{3FA0E89A-616F-1AEC-3448-D81ABCEE2E00}"/>
                </a:ext>
              </a:extLst>
            </p:cNvPr>
            <p:cNvSpPr/>
            <p:nvPr/>
          </p:nvSpPr>
          <p:spPr>
            <a:xfrm>
              <a:off x="8284234" y="3598666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1004" y="1"/>
                  </a:moveTo>
                  <a:lnTo>
                    <a:pt x="1" y="788"/>
                  </a:lnTo>
                  <a:lnTo>
                    <a:pt x="35" y="845"/>
                  </a:lnTo>
                  <a:lnTo>
                    <a:pt x="1038" y="58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472;p17">
              <a:extLst>
                <a:ext uri="{FF2B5EF4-FFF2-40B4-BE49-F238E27FC236}">
                  <a16:creationId xmlns:a16="http://schemas.microsoft.com/office/drawing/2014/main" id="{D01FAAEC-B7B0-5D25-C956-04638D5EC461}"/>
                </a:ext>
              </a:extLst>
            </p:cNvPr>
            <p:cNvSpPr/>
            <p:nvPr/>
          </p:nvSpPr>
          <p:spPr>
            <a:xfrm>
              <a:off x="8282687" y="3441453"/>
              <a:ext cx="74468" cy="56038"/>
            </a:xfrm>
            <a:custGeom>
              <a:avLst/>
              <a:gdLst/>
              <a:ahLst/>
              <a:cxnLst/>
              <a:rect l="l" t="t" r="r" b="b"/>
              <a:pathLst>
                <a:path w="1107" h="833" extrusionOk="0">
                  <a:moveTo>
                    <a:pt x="1061" y="0"/>
                  </a:moveTo>
                  <a:lnTo>
                    <a:pt x="1" y="776"/>
                  </a:lnTo>
                  <a:lnTo>
                    <a:pt x="46" y="833"/>
                  </a:lnTo>
                  <a:lnTo>
                    <a:pt x="1107" y="57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473;p17">
              <a:extLst>
                <a:ext uri="{FF2B5EF4-FFF2-40B4-BE49-F238E27FC236}">
                  <a16:creationId xmlns:a16="http://schemas.microsoft.com/office/drawing/2014/main" id="{AF602767-A95E-1CEE-13BF-1CB75A7509EC}"/>
                </a:ext>
              </a:extLst>
            </p:cNvPr>
            <p:cNvSpPr/>
            <p:nvPr/>
          </p:nvSpPr>
          <p:spPr>
            <a:xfrm>
              <a:off x="8194495" y="3444480"/>
              <a:ext cx="76015" cy="53011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46" y="1"/>
                  </a:moveTo>
                  <a:lnTo>
                    <a:pt x="1" y="58"/>
                  </a:lnTo>
                  <a:cubicBezTo>
                    <a:pt x="354" y="320"/>
                    <a:pt x="719" y="571"/>
                    <a:pt x="1095" y="788"/>
                  </a:cubicBezTo>
                  <a:lnTo>
                    <a:pt x="1129" y="731"/>
                  </a:lnTo>
                  <a:cubicBezTo>
                    <a:pt x="753" y="502"/>
                    <a:pt x="388" y="263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474;p17">
              <a:extLst>
                <a:ext uri="{FF2B5EF4-FFF2-40B4-BE49-F238E27FC236}">
                  <a16:creationId xmlns:a16="http://schemas.microsoft.com/office/drawing/2014/main" id="{97FE12CC-5F88-344C-4554-D3AA8950E851}"/>
                </a:ext>
              </a:extLst>
            </p:cNvPr>
            <p:cNvSpPr/>
            <p:nvPr/>
          </p:nvSpPr>
          <p:spPr>
            <a:xfrm>
              <a:off x="8271991" y="3313301"/>
              <a:ext cx="6929" cy="85234"/>
            </a:xfrm>
            <a:custGeom>
              <a:avLst/>
              <a:gdLst/>
              <a:ahLst/>
              <a:cxnLst/>
              <a:rect l="l" t="t" r="r" b="b"/>
              <a:pathLst>
                <a:path w="103" h="1267" extrusionOk="0">
                  <a:moveTo>
                    <a:pt x="34" y="1"/>
                  </a:moveTo>
                  <a:cubicBezTo>
                    <a:pt x="12" y="423"/>
                    <a:pt x="0" y="845"/>
                    <a:pt x="12" y="1267"/>
                  </a:cubicBezTo>
                  <a:lnTo>
                    <a:pt x="91" y="1267"/>
                  </a:lnTo>
                  <a:cubicBezTo>
                    <a:pt x="80" y="845"/>
                    <a:pt x="80" y="423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475;p17">
              <a:extLst>
                <a:ext uri="{FF2B5EF4-FFF2-40B4-BE49-F238E27FC236}">
                  <a16:creationId xmlns:a16="http://schemas.microsoft.com/office/drawing/2014/main" id="{2B440F51-5E1C-928D-393D-7B3AC0347E71}"/>
                </a:ext>
              </a:extLst>
            </p:cNvPr>
            <p:cNvSpPr/>
            <p:nvPr/>
          </p:nvSpPr>
          <p:spPr>
            <a:xfrm>
              <a:off x="8199877" y="3755139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46" y="1"/>
                  </a:moveTo>
                  <a:lnTo>
                    <a:pt x="0" y="58"/>
                  </a:lnTo>
                  <a:lnTo>
                    <a:pt x="992" y="845"/>
                  </a:lnTo>
                  <a:lnTo>
                    <a:pt x="1038" y="788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476;p17">
              <a:extLst>
                <a:ext uri="{FF2B5EF4-FFF2-40B4-BE49-F238E27FC236}">
                  <a16:creationId xmlns:a16="http://schemas.microsoft.com/office/drawing/2014/main" id="{F20AADAE-3EC4-A9D3-F0AD-05D33CC5707B}"/>
                </a:ext>
              </a:extLst>
            </p:cNvPr>
            <p:cNvSpPr/>
            <p:nvPr/>
          </p:nvSpPr>
          <p:spPr>
            <a:xfrm>
              <a:off x="8187566" y="3595639"/>
              <a:ext cx="83684" cy="58325"/>
            </a:xfrm>
            <a:custGeom>
              <a:avLst/>
              <a:gdLst/>
              <a:ahLst/>
              <a:cxnLst/>
              <a:rect l="l" t="t" r="r" b="b"/>
              <a:pathLst>
                <a:path w="1244" h="867" extrusionOk="0">
                  <a:moveTo>
                    <a:pt x="35" y="0"/>
                  </a:moveTo>
                  <a:lnTo>
                    <a:pt x="1" y="69"/>
                  </a:lnTo>
                  <a:cubicBezTo>
                    <a:pt x="411" y="319"/>
                    <a:pt x="811" y="582"/>
                    <a:pt x="1198" y="867"/>
                  </a:cubicBezTo>
                  <a:lnTo>
                    <a:pt x="1244" y="810"/>
                  </a:lnTo>
                  <a:cubicBezTo>
                    <a:pt x="856" y="525"/>
                    <a:pt x="446" y="262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477;p17">
              <a:extLst>
                <a:ext uri="{FF2B5EF4-FFF2-40B4-BE49-F238E27FC236}">
                  <a16:creationId xmlns:a16="http://schemas.microsoft.com/office/drawing/2014/main" id="{5CEAF189-1633-FD06-3348-789B06C762AF}"/>
                </a:ext>
              </a:extLst>
            </p:cNvPr>
            <p:cNvSpPr/>
            <p:nvPr/>
          </p:nvSpPr>
          <p:spPr>
            <a:xfrm>
              <a:off x="8203711" y="3916994"/>
              <a:ext cx="69086" cy="50723"/>
            </a:xfrm>
            <a:custGeom>
              <a:avLst/>
              <a:gdLst/>
              <a:ahLst/>
              <a:cxnLst/>
              <a:rect l="l" t="t" r="r" b="b"/>
              <a:pathLst>
                <a:path w="1027" h="754" extrusionOk="0">
                  <a:moveTo>
                    <a:pt x="35" y="1"/>
                  </a:moveTo>
                  <a:lnTo>
                    <a:pt x="0" y="58"/>
                  </a:lnTo>
                  <a:cubicBezTo>
                    <a:pt x="331" y="275"/>
                    <a:pt x="662" y="503"/>
                    <a:pt x="981" y="753"/>
                  </a:cubicBezTo>
                  <a:lnTo>
                    <a:pt x="1027" y="696"/>
                  </a:lnTo>
                  <a:cubicBezTo>
                    <a:pt x="707" y="446"/>
                    <a:pt x="377" y="206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478;p17">
              <a:extLst>
                <a:ext uri="{FF2B5EF4-FFF2-40B4-BE49-F238E27FC236}">
                  <a16:creationId xmlns:a16="http://schemas.microsoft.com/office/drawing/2014/main" id="{B80AC899-7AC8-9377-3871-55B441356F80}"/>
                </a:ext>
              </a:extLst>
            </p:cNvPr>
            <p:cNvSpPr/>
            <p:nvPr/>
          </p:nvSpPr>
          <p:spPr>
            <a:xfrm>
              <a:off x="8166107" y="4384193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06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3" y="296"/>
                    <a:pt x="172" y="311"/>
                    <a:pt x="210" y="311"/>
                  </a:cubicBezTo>
                  <a:cubicBezTo>
                    <a:pt x="288" y="311"/>
                    <a:pt x="366" y="248"/>
                    <a:pt x="366" y="148"/>
                  </a:cubicBezTo>
                  <a:cubicBezTo>
                    <a:pt x="366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479;p17">
              <a:extLst>
                <a:ext uri="{FF2B5EF4-FFF2-40B4-BE49-F238E27FC236}">
                  <a16:creationId xmlns:a16="http://schemas.microsoft.com/office/drawing/2014/main" id="{F42F0A24-A9FF-E33A-6B8B-0E9BB062319C}"/>
                </a:ext>
              </a:extLst>
            </p:cNvPr>
            <p:cNvSpPr/>
            <p:nvPr/>
          </p:nvSpPr>
          <p:spPr>
            <a:xfrm>
              <a:off x="8173776" y="4559098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17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4" y="297"/>
                    <a:pt x="173" y="312"/>
                    <a:pt x="212" y="312"/>
                  </a:cubicBezTo>
                  <a:cubicBezTo>
                    <a:pt x="290" y="312"/>
                    <a:pt x="366" y="251"/>
                    <a:pt x="366" y="160"/>
                  </a:cubicBezTo>
                  <a:cubicBezTo>
                    <a:pt x="366" y="68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480;p17">
              <a:extLst>
                <a:ext uri="{FF2B5EF4-FFF2-40B4-BE49-F238E27FC236}">
                  <a16:creationId xmlns:a16="http://schemas.microsoft.com/office/drawing/2014/main" id="{AD68DD15-0AE7-F647-404B-2ABF507C11E1}"/>
                </a:ext>
              </a:extLst>
            </p:cNvPr>
            <p:cNvSpPr/>
            <p:nvPr/>
          </p:nvSpPr>
          <p:spPr>
            <a:xfrm>
              <a:off x="8283494" y="4374170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91" y="263"/>
                  </a:cubicBezTo>
                  <a:cubicBezTo>
                    <a:pt x="126" y="297"/>
                    <a:pt x="168" y="313"/>
                    <a:pt x="208" y="313"/>
                  </a:cubicBezTo>
                  <a:cubicBezTo>
                    <a:pt x="289" y="313"/>
                    <a:pt x="365" y="252"/>
                    <a:pt x="365" y="161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481;p17">
              <a:extLst>
                <a:ext uri="{FF2B5EF4-FFF2-40B4-BE49-F238E27FC236}">
                  <a16:creationId xmlns:a16="http://schemas.microsoft.com/office/drawing/2014/main" id="{EED06949-80DC-D173-0D6D-84A7CAE511B2}"/>
                </a:ext>
              </a:extLst>
            </p:cNvPr>
            <p:cNvSpPr/>
            <p:nvPr/>
          </p:nvSpPr>
          <p:spPr>
            <a:xfrm>
              <a:off x="8369399" y="4428659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1"/>
                  </a:moveTo>
                  <a:cubicBezTo>
                    <a:pt x="69" y="1"/>
                    <a:pt x="0" y="172"/>
                    <a:pt x="92" y="274"/>
                  </a:cubicBezTo>
                  <a:cubicBezTo>
                    <a:pt x="124" y="303"/>
                    <a:pt x="163" y="316"/>
                    <a:pt x="201" y="316"/>
                  </a:cubicBezTo>
                  <a:cubicBezTo>
                    <a:pt x="285" y="316"/>
                    <a:pt x="365" y="254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482;p17">
              <a:extLst>
                <a:ext uri="{FF2B5EF4-FFF2-40B4-BE49-F238E27FC236}">
                  <a16:creationId xmlns:a16="http://schemas.microsoft.com/office/drawing/2014/main" id="{057A4DDF-9024-8364-93B2-4E6F7EEDCDFF}"/>
                </a:ext>
              </a:extLst>
            </p:cNvPr>
            <p:cNvSpPr/>
            <p:nvPr/>
          </p:nvSpPr>
          <p:spPr>
            <a:xfrm>
              <a:off x="8269704" y="4748700"/>
              <a:ext cx="24554" cy="21662"/>
            </a:xfrm>
            <a:custGeom>
              <a:avLst/>
              <a:gdLst/>
              <a:ahLst/>
              <a:cxnLst/>
              <a:rect l="l" t="t" r="r" b="b"/>
              <a:pathLst>
                <a:path w="365" h="322" extrusionOk="0">
                  <a:moveTo>
                    <a:pt x="205" y="1"/>
                  </a:moveTo>
                  <a:cubicBezTo>
                    <a:pt x="68" y="1"/>
                    <a:pt x="0" y="172"/>
                    <a:pt x="91" y="275"/>
                  </a:cubicBezTo>
                  <a:cubicBezTo>
                    <a:pt x="124" y="307"/>
                    <a:pt x="163" y="321"/>
                    <a:pt x="201" y="321"/>
                  </a:cubicBezTo>
                  <a:cubicBezTo>
                    <a:pt x="285" y="321"/>
                    <a:pt x="365" y="254"/>
                    <a:pt x="365" y="160"/>
                  </a:cubicBezTo>
                  <a:cubicBezTo>
                    <a:pt x="365" y="81"/>
                    <a:pt x="296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483;p17">
              <a:extLst>
                <a:ext uri="{FF2B5EF4-FFF2-40B4-BE49-F238E27FC236}">
                  <a16:creationId xmlns:a16="http://schemas.microsoft.com/office/drawing/2014/main" id="{CCC7F267-4E23-4AB5-12A4-9321143A7F67}"/>
                </a:ext>
              </a:extLst>
            </p:cNvPr>
            <p:cNvSpPr/>
            <p:nvPr/>
          </p:nvSpPr>
          <p:spPr>
            <a:xfrm>
              <a:off x="8314169" y="4509183"/>
              <a:ext cx="25361" cy="21056"/>
            </a:xfrm>
            <a:custGeom>
              <a:avLst/>
              <a:gdLst/>
              <a:ahLst/>
              <a:cxnLst/>
              <a:rect l="l" t="t" r="r" b="b"/>
              <a:pathLst>
                <a:path w="377" h="313" extrusionOk="0">
                  <a:moveTo>
                    <a:pt x="217" y="1"/>
                  </a:moveTo>
                  <a:cubicBezTo>
                    <a:pt x="69" y="1"/>
                    <a:pt x="0" y="161"/>
                    <a:pt x="103" y="263"/>
                  </a:cubicBezTo>
                  <a:cubicBezTo>
                    <a:pt x="137" y="297"/>
                    <a:pt x="178" y="312"/>
                    <a:pt x="218" y="312"/>
                  </a:cubicBezTo>
                  <a:cubicBezTo>
                    <a:pt x="300" y="312"/>
                    <a:pt x="377" y="249"/>
                    <a:pt x="377" y="149"/>
                  </a:cubicBezTo>
                  <a:cubicBezTo>
                    <a:pt x="377" y="69"/>
                    <a:pt x="297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484;p17">
              <a:extLst>
                <a:ext uri="{FF2B5EF4-FFF2-40B4-BE49-F238E27FC236}">
                  <a16:creationId xmlns:a16="http://schemas.microsoft.com/office/drawing/2014/main" id="{C5E26B87-1F37-649B-2854-CC808305F02A}"/>
                </a:ext>
              </a:extLst>
            </p:cNvPr>
            <p:cNvSpPr/>
            <p:nvPr/>
          </p:nvSpPr>
          <p:spPr>
            <a:xfrm>
              <a:off x="8377067" y="4338919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17" y="0"/>
                  </a:moveTo>
                  <a:cubicBezTo>
                    <a:pt x="69" y="0"/>
                    <a:pt x="0" y="160"/>
                    <a:pt x="103" y="263"/>
                  </a:cubicBezTo>
                  <a:cubicBezTo>
                    <a:pt x="137" y="297"/>
                    <a:pt x="178" y="312"/>
                    <a:pt x="217" y="312"/>
                  </a:cubicBezTo>
                  <a:cubicBezTo>
                    <a:pt x="294" y="312"/>
                    <a:pt x="365" y="251"/>
                    <a:pt x="365" y="160"/>
                  </a:cubicBezTo>
                  <a:cubicBezTo>
                    <a:pt x="365" y="69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485;p17">
              <a:extLst>
                <a:ext uri="{FF2B5EF4-FFF2-40B4-BE49-F238E27FC236}">
                  <a16:creationId xmlns:a16="http://schemas.microsoft.com/office/drawing/2014/main" id="{455E75C4-3235-70F6-111F-35B6CB86EBAD}"/>
                </a:ext>
              </a:extLst>
            </p:cNvPr>
            <p:cNvSpPr/>
            <p:nvPr/>
          </p:nvSpPr>
          <p:spPr>
            <a:xfrm>
              <a:off x="8384736" y="4588967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103" y="263"/>
                  </a:cubicBezTo>
                  <a:cubicBezTo>
                    <a:pt x="133" y="297"/>
                    <a:pt x="173" y="312"/>
                    <a:pt x="212" y="312"/>
                  </a:cubicBezTo>
                  <a:cubicBezTo>
                    <a:pt x="289" y="312"/>
                    <a:pt x="365" y="252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486;p17">
              <a:extLst>
                <a:ext uri="{FF2B5EF4-FFF2-40B4-BE49-F238E27FC236}">
                  <a16:creationId xmlns:a16="http://schemas.microsoft.com/office/drawing/2014/main" id="{C5ADDA44-BF88-D6F3-0252-B7229CFAF6CD}"/>
                </a:ext>
              </a:extLst>
            </p:cNvPr>
            <p:cNvSpPr/>
            <p:nvPr/>
          </p:nvSpPr>
          <p:spPr>
            <a:xfrm>
              <a:off x="8234386" y="4463977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0"/>
                  </a:moveTo>
                  <a:cubicBezTo>
                    <a:pt x="69" y="0"/>
                    <a:pt x="0" y="171"/>
                    <a:pt x="103" y="274"/>
                  </a:cubicBezTo>
                  <a:cubicBezTo>
                    <a:pt x="132" y="302"/>
                    <a:pt x="168" y="315"/>
                    <a:pt x="205" y="315"/>
                  </a:cubicBezTo>
                  <a:cubicBezTo>
                    <a:pt x="285" y="315"/>
                    <a:pt x="365" y="254"/>
                    <a:pt x="365" y="160"/>
                  </a:cubicBezTo>
                  <a:cubicBezTo>
                    <a:pt x="365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487;p17">
              <a:extLst>
                <a:ext uri="{FF2B5EF4-FFF2-40B4-BE49-F238E27FC236}">
                  <a16:creationId xmlns:a16="http://schemas.microsoft.com/office/drawing/2014/main" id="{32C4B0C2-A70E-156A-366F-C2BA70ACE526}"/>
                </a:ext>
              </a:extLst>
            </p:cNvPr>
            <p:cNvSpPr/>
            <p:nvPr/>
          </p:nvSpPr>
          <p:spPr>
            <a:xfrm>
              <a:off x="8094800" y="4037477"/>
              <a:ext cx="378192" cy="111269"/>
            </a:xfrm>
            <a:custGeom>
              <a:avLst/>
              <a:gdLst/>
              <a:ahLst/>
              <a:cxnLst/>
              <a:rect l="l" t="t" r="r" b="b"/>
              <a:pathLst>
                <a:path w="5622" h="1654" extrusionOk="0">
                  <a:moveTo>
                    <a:pt x="2817" y="69"/>
                  </a:moveTo>
                  <a:cubicBezTo>
                    <a:pt x="4288" y="69"/>
                    <a:pt x="5542" y="411"/>
                    <a:pt x="5542" y="821"/>
                  </a:cubicBezTo>
                  <a:cubicBezTo>
                    <a:pt x="5542" y="1232"/>
                    <a:pt x="4299" y="1574"/>
                    <a:pt x="2817" y="1574"/>
                  </a:cubicBezTo>
                  <a:cubicBezTo>
                    <a:pt x="1323" y="1574"/>
                    <a:pt x="80" y="1232"/>
                    <a:pt x="80" y="821"/>
                  </a:cubicBezTo>
                  <a:cubicBezTo>
                    <a:pt x="80" y="422"/>
                    <a:pt x="1323" y="69"/>
                    <a:pt x="2817" y="69"/>
                  </a:cubicBezTo>
                  <a:close/>
                  <a:moveTo>
                    <a:pt x="2817" y="0"/>
                  </a:moveTo>
                  <a:cubicBezTo>
                    <a:pt x="1243" y="0"/>
                    <a:pt x="0" y="365"/>
                    <a:pt x="0" y="821"/>
                  </a:cubicBezTo>
                  <a:cubicBezTo>
                    <a:pt x="0" y="1289"/>
                    <a:pt x="1243" y="1654"/>
                    <a:pt x="2817" y="1654"/>
                  </a:cubicBezTo>
                  <a:cubicBezTo>
                    <a:pt x="4379" y="1654"/>
                    <a:pt x="5622" y="1289"/>
                    <a:pt x="5622" y="821"/>
                  </a:cubicBezTo>
                  <a:cubicBezTo>
                    <a:pt x="5622" y="365"/>
                    <a:pt x="4379" y="0"/>
                    <a:pt x="2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488;p17">
              <a:extLst>
                <a:ext uri="{FF2B5EF4-FFF2-40B4-BE49-F238E27FC236}">
                  <a16:creationId xmlns:a16="http://schemas.microsoft.com/office/drawing/2014/main" id="{50B6A31D-D6E4-84E9-6081-A265B5D43FD0}"/>
                </a:ext>
              </a:extLst>
            </p:cNvPr>
            <p:cNvSpPr/>
            <p:nvPr/>
          </p:nvSpPr>
          <p:spPr>
            <a:xfrm>
              <a:off x="8138526" y="4482342"/>
              <a:ext cx="4642" cy="95191"/>
            </a:xfrm>
            <a:custGeom>
              <a:avLst/>
              <a:gdLst/>
              <a:ahLst/>
              <a:cxnLst/>
              <a:rect l="l" t="t" r="r" b="b"/>
              <a:pathLst>
                <a:path w="69" h="1415" extrusionOk="0">
                  <a:moveTo>
                    <a:pt x="0" y="1"/>
                  </a:moveTo>
                  <a:lnTo>
                    <a:pt x="0" y="1415"/>
                  </a:lnTo>
                  <a:lnTo>
                    <a:pt x="69" y="14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489;p17">
              <a:extLst>
                <a:ext uri="{FF2B5EF4-FFF2-40B4-BE49-F238E27FC236}">
                  <a16:creationId xmlns:a16="http://schemas.microsoft.com/office/drawing/2014/main" id="{CF5EEB90-814E-AB58-3C5D-CFAB1E1E95DE}"/>
                </a:ext>
              </a:extLst>
            </p:cNvPr>
            <p:cNvSpPr/>
            <p:nvPr/>
          </p:nvSpPr>
          <p:spPr>
            <a:xfrm>
              <a:off x="8140006" y="4610494"/>
              <a:ext cx="4709" cy="22267"/>
            </a:xfrm>
            <a:custGeom>
              <a:avLst/>
              <a:gdLst/>
              <a:ahLst/>
              <a:cxnLst/>
              <a:rect l="l" t="t" r="r" b="b"/>
              <a:pathLst>
                <a:path w="70" h="331" extrusionOk="0">
                  <a:moveTo>
                    <a:pt x="1" y="0"/>
                  </a:moveTo>
                  <a:lnTo>
                    <a:pt x="1" y="331"/>
                  </a:lnTo>
                  <a:lnTo>
                    <a:pt x="69" y="33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490;p17">
              <a:extLst>
                <a:ext uri="{FF2B5EF4-FFF2-40B4-BE49-F238E27FC236}">
                  <a16:creationId xmlns:a16="http://schemas.microsoft.com/office/drawing/2014/main" id="{4912C414-8D6A-471A-5F09-6C6A4957C449}"/>
                </a:ext>
              </a:extLst>
            </p:cNvPr>
            <p:cNvSpPr/>
            <p:nvPr/>
          </p:nvSpPr>
          <p:spPr>
            <a:xfrm>
              <a:off x="8119354" y="4151771"/>
              <a:ext cx="4642" cy="67542"/>
            </a:xfrm>
            <a:custGeom>
              <a:avLst/>
              <a:gdLst/>
              <a:ahLst/>
              <a:cxnLst/>
              <a:rect l="l" t="t" r="r" b="b"/>
              <a:pathLst>
                <a:path w="69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68" y="10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491;p17">
              <a:extLst>
                <a:ext uri="{FF2B5EF4-FFF2-40B4-BE49-F238E27FC236}">
                  <a16:creationId xmlns:a16="http://schemas.microsoft.com/office/drawing/2014/main" id="{1D223372-003C-D41F-8668-21AAFD1141B5}"/>
                </a:ext>
              </a:extLst>
            </p:cNvPr>
            <p:cNvSpPr/>
            <p:nvPr/>
          </p:nvSpPr>
          <p:spPr>
            <a:xfrm>
              <a:off x="8397787" y="4196977"/>
              <a:ext cx="4642" cy="48436"/>
            </a:xfrm>
            <a:custGeom>
              <a:avLst/>
              <a:gdLst/>
              <a:ahLst/>
              <a:cxnLst/>
              <a:rect l="l" t="t" r="r" b="b"/>
              <a:pathLst>
                <a:path w="69" h="720" extrusionOk="0">
                  <a:moveTo>
                    <a:pt x="0" y="1"/>
                  </a:moveTo>
                  <a:lnTo>
                    <a:pt x="0" y="719"/>
                  </a:lnTo>
                  <a:lnTo>
                    <a:pt x="69" y="7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492;p17">
              <a:extLst>
                <a:ext uri="{FF2B5EF4-FFF2-40B4-BE49-F238E27FC236}">
                  <a16:creationId xmlns:a16="http://schemas.microsoft.com/office/drawing/2014/main" id="{4836A2AC-F4BF-B75B-6B41-6A33641F2BBD}"/>
                </a:ext>
              </a:extLst>
            </p:cNvPr>
            <p:cNvSpPr/>
            <p:nvPr/>
          </p:nvSpPr>
          <p:spPr>
            <a:xfrm>
              <a:off x="8414672" y="4166301"/>
              <a:ext cx="7736" cy="60680"/>
            </a:xfrm>
            <a:custGeom>
              <a:avLst/>
              <a:gdLst/>
              <a:ahLst/>
              <a:cxnLst/>
              <a:rect l="l" t="t" r="r" b="b"/>
              <a:pathLst>
                <a:path w="115" h="902" extrusionOk="0">
                  <a:moveTo>
                    <a:pt x="34" y="1"/>
                  </a:moveTo>
                  <a:cubicBezTo>
                    <a:pt x="34" y="297"/>
                    <a:pt x="34" y="605"/>
                    <a:pt x="0" y="902"/>
                  </a:cubicBezTo>
                  <a:lnTo>
                    <a:pt x="80" y="902"/>
                  </a:lnTo>
                  <a:cubicBezTo>
                    <a:pt x="103" y="605"/>
                    <a:pt x="114" y="297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330" y="1451101"/>
            <a:ext cx="6557758" cy="5318448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B8EB8FC-42F2-EEB7-E4F5-40DA955ECF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grpSp>
        <p:nvGrpSpPr>
          <p:cNvPr id="222" name="Google Shape;1653;p44">
            <a:extLst>
              <a:ext uri="{FF2B5EF4-FFF2-40B4-BE49-F238E27FC236}">
                <a16:creationId xmlns:a16="http://schemas.microsoft.com/office/drawing/2014/main" id="{49F88C7A-C245-0467-0DF6-E38DEA98480B}"/>
              </a:ext>
            </a:extLst>
          </p:cNvPr>
          <p:cNvGrpSpPr/>
          <p:nvPr/>
        </p:nvGrpSpPr>
        <p:grpSpPr>
          <a:xfrm>
            <a:off x="3580779" y="4146449"/>
            <a:ext cx="1513735" cy="2711549"/>
            <a:chOff x="2360075" y="1365225"/>
            <a:chExt cx="2158300" cy="4110600"/>
          </a:xfrm>
        </p:grpSpPr>
        <p:sp>
          <p:nvSpPr>
            <p:cNvPr id="223" name="Google Shape;1654;p44">
              <a:extLst>
                <a:ext uri="{FF2B5EF4-FFF2-40B4-BE49-F238E27FC236}">
                  <a16:creationId xmlns:a16="http://schemas.microsoft.com/office/drawing/2014/main" id="{C7365A5D-9392-016F-5813-64671B6D20C2}"/>
                </a:ext>
              </a:extLst>
            </p:cNvPr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1655;p44">
              <a:extLst>
                <a:ext uri="{FF2B5EF4-FFF2-40B4-BE49-F238E27FC236}">
                  <a16:creationId xmlns:a16="http://schemas.microsoft.com/office/drawing/2014/main" id="{FE60370B-7F20-72AE-E8CA-593454A8E9E4}"/>
                </a:ext>
              </a:extLst>
            </p:cNvPr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1656;p44">
              <a:extLst>
                <a:ext uri="{FF2B5EF4-FFF2-40B4-BE49-F238E27FC236}">
                  <a16:creationId xmlns:a16="http://schemas.microsoft.com/office/drawing/2014/main" id="{92E1DEDD-791E-FA69-CF70-7239E725E074}"/>
                </a:ext>
              </a:extLst>
            </p:cNvPr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1657;p44">
              <a:extLst>
                <a:ext uri="{FF2B5EF4-FFF2-40B4-BE49-F238E27FC236}">
                  <a16:creationId xmlns:a16="http://schemas.microsoft.com/office/drawing/2014/main" id="{FA2EF72F-64EF-1884-0536-4A5C9B43F72C}"/>
                </a:ext>
              </a:extLst>
            </p:cNvPr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1658;p44">
              <a:extLst>
                <a:ext uri="{FF2B5EF4-FFF2-40B4-BE49-F238E27FC236}">
                  <a16:creationId xmlns:a16="http://schemas.microsoft.com/office/drawing/2014/main" id="{C331BF71-9122-1476-0E12-F910E847B6B8}"/>
                </a:ext>
              </a:extLst>
            </p:cNvPr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1659;p44">
              <a:extLst>
                <a:ext uri="{FF2B5EF4-FFF2-40B4-BE49-F238E27FC236}">
                  <a16:creationId xmlns:a16="http://schemas.microsoft.com/office/drawing/2014/main" id="{48BE65A6-F15F-79BD-A323-820E38E6FEC5}"/>
                </a:ext>
              </a:extLst>
            </p:cNvPr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1660;p44">
              <a:extLst>
                <a:ext uri="{FF2B5EF4-FFF2-40B4-BE49-F238E27FC236}">
                  <a16:creationId xmlns:a16="http://schemas.microsoft.com/office/drawing/2014/main" id="{D3EF7012-E66C-19FB-FE6A-C3DD9F7723BF}"/>
                </a:ext>
              </a:extLst>
            </p:cNvPr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1661;p44">
              <a:extLst>
                <a:ext uri="{FF2B5EF4-FFF2-40B4-BE49-F238E27FC236}">
                  <a16:creationId xmlns:a16="http://schemas.microsoft.com/office/drawing/2014/main" id="{FB91FEE5-679D-277D-08C0-D8EA9EF214AD}"/>
                </a:ext>
              </a:extLst>
            </p:cNvPr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1662;p44">
              <a:extLst>
                <a:ext uri="{FF2B5EF4-FFF2-40B4-BE49-F238E27FC236}">
                  <a16:creationId xmlns:a16="http://schemas.microsoft.com/office/drawing/2014/main" id="{EEC473E6-216C-6095-1880-0F083B82DE8A}"/>
                </a:ext>
              </a:extLst>
            </p:cNvPr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1663;p44">
              <a:extLst>
                <a:ext uri="{FF2B5EF4-FFF2-40B4-BE49-F238E27FC236}">
                  <a16:creationId xmlns:a16="http://schemas.microsoft.com/office/drawing/2014/main" id="{F05595A9-E8C3-017F-2D23-67DED6D75866}"/>
                </a:ext>
              </a:extLst>
            </p:cNvPr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1664;p44">
              <a:extLst>
                <a:ext uri="{FF2B5EF4-FFF2-40B4-BE49-F238E27FC236}">
                  <a16:creationId xmlns:a16="http://schemas.microsoft.com/office/drawing/2014/main" id="{EF9544E1-6CF6-FCC9-6F7E-9219D2404B25}"/>
                </a:ext>
              </a:extLst>
            </p:cNvPr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1665;p44">
              <a:extLst>
                <a:ext uri="{FF2B5EF4-FFF2-40B4-BE49-F238E27FC236}">
                  <a16:creationId xmlns:a16="http://schemas.microsoft.com/office/drawing/2014/main" id="{53122EED-35D7-AFB9-85D7-86751B20D865}"/>
                </a:ext>
              </a:extLst>
            </p:cNvPr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1666;p44">
              <a:extLst>
                <a:ext uri="{FF2B5EF4-FFF2-40B4-BE49-F238E27FC236}">
                  <a16:creationId xmlns:a16="http://schemas.microsoft.com/office/drawing/2014/main" id="{2792B7A1-B816-AC8E-774B-A24CBABF0A92}"/>
                </a:ext>
              </a:extLst>
            </p:cNvPr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1667;p44">
              <a:extLst>
                <a:ext uri="{FF2B5EF4-FFF2-40B4-BE49-F238E27FC236}">
                  <a16:creationId xmlns:a16="http://schemas.microsoft.com/office/drawing/2014/main" id="{D6BAA5C0-6717-D588-BFB3-12289B01F309}"/>
                </a:ext>
              </a:extLst>
            </p:cNvPr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1668;p44">
              <a:extLst>
                <a:ext uri="{FF2B5EF4-FFF2-40B4-BE49-F238E27FC236}">
                  <a16:creationId xmlns:a16="http://schemas.microsoft.com/office/drawing/2014/main" id="{5B710FDF-33E0-5433-71CC-69045A3A943C}"/>
                </a:ext>
              </a:extLst>
            </p:cNvPr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1669;p44">
              <a:extLst>
                <a:ext uri="{FF2B5EF4-FFF2-40B4-BE49-F238E27FC236}">
                  <a16:creationId xmlns:a16="http://schemas.microsoft.com/office/drawing/2014/main" id="{7AE5D689-745E-C7E1-DF00-0B0B69FB41F1}"/>
                </a:ext>
              </a:extLst>
            </p:cNvPr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1670;p44">
              <a:extLst>
                <a:ext uri="{FF2B5EF4-FFF2-40B4-BE49-F238E27FC236}">
                  <a16:creationId xmlns:a16="http://schemas.microsoft.com/office/drawing/2014/main" id="{F766A4D0-50AD-E3B4-8D23-C76D99CF79CE}"/>
                </a:ext>
              </a:extLst>
            </p:cNvPr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1671;p44">
              <a:extLst>
                <a:ext uri="{FF2B5EF4-FFF2-40B4-BE49-F238E27FC236}">
                  <a16:creationId xmlns:a16="http://schemas.microsoft.com/office/drawing/2014/main" id="{005D50B2-DB5A-38AE-A3AE-5E857D9C6682}"/>
                </a:ext>
              </a:extLst>
            </p:cNvPr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1672;p44">
              <a:extLst>
                <a:ext uri="{FF2B5EF4-FFF2-40B4-BE49-F238E27FC236}">
                  <a16:creationId xmlns:a16="http://schemas.microsoft.com/office/drawing/2014/main" id="{2357A5DD-3830-2987-F4C2-4DEE13AEAA12}"/>
                </a:ext>
              </a:extLst>
            </p:cNvPr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1673;p44">
              <a:extLst>
                <a:ext uri="{FF2B5EF4-FFF2-40B4-BE49-F238E27FC236}">
                  <a16:creationId xmlns:a16="http://schemas.microsoft.com/office/drawing/2014/main" id="{F59484F1-9510-1347-08ED-25F706DE9F95}"/>
                </a:ext>
              </a:extLst>
            </p:cNvPr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1674;p44">
              <a:extLst>
                <a:ext uri="{FF2B5EF4-FFF2-40B4-BE49-F238E27FC236}">
                  <a16:creationId xmlns:a16="http://schemas.microsoft.com/office/drawing/2014/main" id="{D19E03C2-EAEB-5E04-662F-D8EEB8E5C121}"/>
                </a:ext>
              </a:extLst>
            </p:cNvPr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1675;p44">
              <a:extLst>
                <a:ext uri="{FF2B5EF4-FFF2-40B4-BE49-F238E27FC236}">
                  <a16:creationId xmlns:a16="http://schemas.microsoft.com/office/drawing/2014/main" id="{33CEFA8E-5922-28F5-A167-F819DD89E0ED}"/>
                </a:ext>
              </a:extLst>
            </p:cNvPr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1676;p44">
              <a:extLst>
                <a:ext uri="{FF2B5EF4-FFF2-40B4-BE49-F238E27FC236}">
                  <a16:creationId xmlns:a16="http://schemas.microsoft.com/office/drawing/2014/main" id="{A1C3ACCA-FF69-E309-18FF-1CC7FC8FCCEF}"/>
                </a:ext>
              </a:extLst>
            </p:cNvPr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1677;p44">
              <a:extLst>
                <a:ext uri="{FF2B5EF4-FFF2-40B4-BE49-F238E27FC236}">
                  <a16:creationId xmlns:a16="http://schemas.microsoft.com/office/drawing/2014/main" id="{AA1E8A20-A2F0-3237-1DE0-5CD75B35643C}"/>
                </a:ext>
              </a:extLst>
            </p:cNvPr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1678;p44">
              <a:extLst>
                <a:ext uri="{FF2B5EF4-FFF2-40B4-BE49-F238E27FC236}">
                  <a16:creationId xmlns:a16="http://schemas.microsoft.com/office/drawing/2014/main" id="{4D7C126F-1E83-A30D-A615-AE526D082C13}"/>
                </a:ext>
              </a:extLst>
            </p:cNvPr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1679;p44">
              <a:extLst>
                <a:ext uri="{FF2B5EF4-FFF2-40B4-BE49-F238E27FC236}">
                  <a16:creationId xmlns:a16="http://schemas.microsoft.com/office/drawing/2014/main" id="{87E34D2D-B86A-66D3-3072-B30BD921312F}"/>
                </a:ext>
              </a:extLst>
            </p:cNvPr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1680;p44">
              <a:extLst>
                <a:ext uri="{FF2B5EF4-FFF2-40B4-BE49-F238E27FC236}">
                  <a16:creationId xmlns:a16="http://schemas.microsoft.com/office/drawing/2014/main" id="{4841459F-BCB8-3016-6867-38EA6089966F}"/>
                </a:ext>
              </a:extLst>
            </p:cNvPr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1681;p44">
              <a:extLst>
                <a:ext uri="{FF2B5EF4-FFF2-40B4-BE49-F238E27FC236}">
                  <a16:creationId xmlns:a16="http://schemas.microsoft.com/office/drawing/2014/main" id="{F893192D-E60C-BA35-0A04-7E24CD9EF27D}"/>
                </a:ext>
              </a:extLst>
            </p:cNvPr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1682;p44">
              <a:extLst>
                <a:ext uri="{FF2B5EF4-FFF2-40B4-BE49-F238E27FC236}">
                  <a16:creationId xmlns:a16="http://schemas.microsoft.com/office/drawing/2014/main" id="{738E551B-4FD1-4AA6-1CD1-0E42593DD165}"/>
                </a:ext>
              </a:extLst>
            </p:cNvPr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1683;p44">
              <a:extLst>
                <a:ext uri="{FF2B5EF4-FFF2-40B4-BE49-F238E27FC236}">
                  <a16:creationId xmlns:a16="http://schemas.microsoft.com/office/drawing/2014/main" id="{A8527F88-1A90-E229-FACB-CC1E0A7DFA52}"/>
                </a:ext>
              </a:extLst>
            </p:cNvPr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1684;p44">
              <a:extLst>
                <a:ext uri="{FF2B5EF4-FFF2-40B4-BE49-F238E27FC236}">
                  <a16:creationId xmlns:a16="http://schemas.microsoft.com/office/drawing/2014/main" id="{60D5EEB3-A35F-8ED0-F9BC-BD7172F34599}"/>
                </a:ext>
              </a:extLst>
            </p:cNvPr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1685;p44">
              <a:extLst>
                <a:ext uri="{FF2B5EF4-FFF2-40B4-BE49-F238E27FC236}">
                  <a16:creationId xmlns:a16="http://schemas.microsoft.com/office/drawing/2014/main" id="{63157E13-B1BF-CEE4-05F6-CFB99AFBEA41}"/>
                </a:ext>
              </a:extLst>
            </p:cNvPr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1686;p44">
              <a:extLst>
                <a:ext uri="{FF2B5EF4-FFF2-40B4-BE49-F238E27FC236}">
                  <a16:creationId xmlns:a16="http://schemas.microsoft.com/office/drawing/2014/main" id="{101664A7-BE1E-7A7C-2917-71A52306A1AE}"/>
                </a:ext>
              </a:extLst>
            </p:cNvPr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1687;p44">
              <a:extLst>
                <a:ext uri="{FF2B5EF4-FFF2-40B4-BE49-F238E27FC236}">
                  <a16:creationId xmlns:a16="http://schemas.microsoft.com/office/drawing/2014/main" id="{971D4516-0383-DA11-BF03-D86E57B5E062}"/>
                </a:ext>
              </a:extLst>
            </p:cNvPr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1688;p44">
              <a:extLst>
                <a:ext uri="{FF2B5EF4-FFF2-40B4-BE49-F238E27FC236}">
                  <a16:creationId xmlns:a16="http://schemas.microsoft.com/office/drawing/2014/main" id="{74CC104D-58CB-2D9A-DAAC-8F604080765C}"/>
                </a:ext>
              </a:extLst>
            </p:cNvPr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1689;p44">
              <a:extLst>
                <a:ext uri="{FF2B5EF4-FFF2-40B4-BE49-F238E27FC236}">
                  <a16:creationId xmlns:a16="http://schemas.microsoft.com/office/drawing/2014/main" id="{0BAEDC92-D5FB-2CC8-3532-49D65AEB1F1D}"/>
                </a:ext>
              </a:extLst>
            </p:cNvPr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1690;p44">
              <a:extLst>
                <a:ext uri="{FF2B5EF4-FFF2-40B4-BE49-F238E27FC236}">
                  <a16:creationId xmlns:a16="http://schemas.microsoft.com/office/drawing/2014/main" id="{074100A9-1934-63D3-B35C-6718F6AE2BD6}"/>
                </a:ext>
              </a:extLst>
            </p:cNvPr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1691;p44">
              <a:extLst>
                <a:ext uri="{FF2B5EF4-FFF2-40B4-BE49-F238E27FC236}">
                  <a16:creationId xmlns:a16="http://schemas.microsoft.com/office/drawing/2014/main" id="{CC7F95FC-D0B8-0FC8-8CA2-641E4A5604BB}"/>
                </a:ext>
              </a:extLst>
            </p:cNvPr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1692;p44">
              <a:extLst>
                <a:ext uri="{FF2B5EF4-FFF2-40B4-BE49-F238E27FC236}">
                  <a16:creationId xmlns:a16="http://schemas.microsoft.com/office/drawing/2014/main" id="{F5C01DA3-7ACF-C5FF-D568-FEF5C0343EBD}"/>
                </a:ext>
              </a:extLst>
            </p:cNvPr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1693;p44">
              <a:extLst>
                <a:ext uri="{FF2B5EF4-FFF2-40B4-BE49-F238E27FC236}">
                  <a16:creationId xmlns:a16="http://schemas.microsoft.com/office/drawing/2014/main" id="{DC46061B-A400-4728-4EA3-2B5029F355B5}"/>
                </a:ext>
              </a:extLst>
            </p:cNvPr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1694;p44">
              <a:extLst>
                <a:ext uri="{FF2B5EF4-FFF2-40B4-BE49-F238E27FC236}">
                  <a16:creationId xmlns:a16="http://schemas.microsoft.com/office/drawing/2014/main" id="{49FFA277-8DED-E7E6-FFFD-A928BCEAA565}"/>
                </a:ext>
              </a:extLst>
            </p:cNvPr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1695;p44">
              <a:extLst>
                <a:ext uri="{FF2B5EF4-FFF2-40B4-BE49-F238E27FC236}">
                  <a16:creationId xmlns:a16="http://schemas.microsoft.com/office/drawing/2014/main" id="{87638289-E39E-D1BE-D2D1-424DD2FAFE0C}"/>
                </a:ext>
              </a:extLst>
            </p:cNvPr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1696;p44">
              <a:extLst>
                <a:ext uri="{FF2B5EF4-FFF2-40B4-BE49-F238E27FC236}">
                  <a16:creationId xmlns:a16="http://schemas.microsoft.com/office/drawing/2014/main" id="{51F73C61-84BF-3989-C04F-B16056CB3701}"/>
                </a:ext>
              </a:extLst>
            </p:cNvPr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1697;p44">
              <a:extLst>
                <a:ext uri="{FF2B5EF4-FFF2-40B4-BE49-F238E27FC236}">
                  <a16:creationId xmlns:a16="http://schemas.microsoft.com/office/drawing/2014/main" id="{4813D4A4-8276-559C-7C5E-A770C5A9D66D}"/>
                </a:ext>
              </a:extLst>
            </p:cNvPr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1698;p44">
              <a:extLst>
                <a:ext uri="{FF2B5EF4-FFF2-40B4-BE49-F238E27FC236}">
                  <a16:creationId xmlns:a16="http://schemas.microsoft.com/office/drawing/2014/main" id="{D55D4DEF-E672-E601-1CC5-666DE0ECF0F7}"/>
                </a:ext>
              </a:extLst>
            </p:cNvPr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1699;p44">
              <a:extLst>
                <a:ext uri="{FF2B5EF4-FFF2-40B4-BE49-F238E27FC236}">
                  <a16:creationId xmlns:a16="http://schemas.microsoft.com/office/drawing/2014/main" id="{E5729BD7-5AF0-2ABE-69EB-1799AC8845AE}"/>
                </a:ext>
              </a:extLst>
            </p:cNvPr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1700;p44">
              <a:extLst>
                <a:ext uri="{FF2B5EF4-FFF2-40B4-BE49-F238E27FC236}">
                  <a16:creationId xmlns:a16="http://schemas.microsoft.com/office/drawing/2014/main" id="{DA4B8519-CBA7-6277-3F13-1B3F185EDDBC}"/>
                </a:ext>
              </a:extLst>
            </p:cNvPr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1701;p44">
              <a:extLst>
                <a:ext uri="{FF2B5EF4-FFF2-40B4-BE49-F238E27FC236}">
                  <a16:creationId xmlns:a16="http://schemas.microsoft.com/office/drawing/2014/main" id="{5A9B00AB-7091-B3F1-5068-2D24535A42CA}"/>
                </a:ext>
              </a:extLst>
            </p:cNvPr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1702;p44">
              <a:extLst>
                <a:ext uri="{FF2B5EF4-FFF2-40B4-BE49-F238E27FC236}">
                  <a16:creationId xmlns:a16="http://schemas.microsoft.com/office/drawing/2014/main" id="{78D422F9-6809-B5A2-D97B-BCB33DCFFCAD}"/>
                </a:ext>
              </a:extLst>
            </p:cNvPr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1703;p44">
              <a:extLst>
                <a:ext uri="{FF2B5EF4-FFF2-40B4-BE49-F238E27FC236}">
                  <a16:creationId xmlns:a16="http://schemas.microsoft.com/office/drawing/2014/main" id="{1D970AD7-8FE3-7688-809F-0C811A4C8BCF}"/>
                </a:ext>
              </a:extLst>
            </p:cNvPr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1704;p44">
              <a:extLst>
                <a:ext uri="{FF2B5EF4-FFF2-40B4-BE49-F238E27FC236}">
                  <a16:creationId xmlns:a16="http://schemas.microsoft.com/office/drawing/2014/main" id="{B35F08A5-6D5B-D09E-6F22-D41A7FAF405E}"/>
                </a:ext>
              </a:extLst>
            </p:cNvPr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1705;p44">
              <a:extLst>
                <a:ext uri="{FF2B5EF4-FFF2-40B4-BE49-F238E27FC236}">
                  <a16:creationId xmlns:a16="http://schemas.microsoft.com/office/drawing/2014/main" id="{AF85284D-F8F0-E456-B2C2-E7785159CAB5}"/>
                </a:ext>
              </a:extLst>
            </p:cNvPr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1706;p44">
              <a:extLst>
                <a:ext uri="{FF2B5EF4-FFF2-40B4-BE49-F238E27FC236}">
                  <a16:creationId xmlns:a16="http://schemas.microsoft.com/office/drawing/2014/main" id="{3E9B1E52-57F1-2B58-48DD-3A89697148C8}"/>
                </a:ext>
              </a:extLst>
            </p:cNvPr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1707;p44">
              <a:extLst>
                <a:ext uri="{FF2B5EF4-FFF2-40B4-BE49-F238E27FC236}">
                  <a16:creationId xmlns:a16="http://schemas.microsoft.com/office/drawing/2014/main" id="{79131CC1-F34A-AC92-2216-C663382E7B11}"/>
                </a:ext>
              </a:extLst>
            </p:cNvPr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1708;p44">
              <a:extLst>
                <a:ext uri="{FF2B5EF4-FFF2-40B4-BE49-F238E27FC236}">
                  <a16:creationId xmlns:a16="http://schemas.microsoft.com/office/drawing/2014/main" id="{BDC77E25-8058-9D76-79C1-0C99E6D1AAA3}"/>
                </a:ext>
              </a:extLst>
            </p:cNvPr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1709;p44">
              <a:extLst>
                <a:ext uri="{FF2B5EF4-FFF2-40B4-BE49-F238E27FC236}">
                  <a16:creationId xmlns:a16="http://schemas.microsoft.com/office/drawing/2014/main" id="{EFC55232-B07E-BB0C-A85B-6496B6444484}"/>
                </a:ext>
              </a:extLst>
            </p:cNvPr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1710;p44">
              <a:extLst>
                <a:ext uri="{FF2B5EF4-FFF2-40B4-BE49-F238E27FC236}">
                  <a16:creationId xmlns:a16="http://schemas.microsoft.com/office/drawing/2014/main" id="{A1FAEC59-FD53-D701-15E3-0F96521E39B7}"/>
                </a:ext>
              </a:extLst>
            </p:cNvPr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1711;p44">
              <a:extLst>
                <a:ext uri="{FF2B5EF4-FFF2-40B4-BE49-F238E27FC236}">
                  <a16:creationId xmlns:a16="http://schemas.microsoft.com/office/drawing/2014/main" id="{69665EF1-B867-94A0-8962-8861AD9E8651}"/>
                </a:ext>
              </a:extLst>
            </p:cNvPr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1712;p44">
              <a:extLst>
                <a:ext uri="{FF2B5EF4-FFF2-40B4-BE49-F238E27FC236}">
                  <a16:creationId xmlns:a16="http://schemas.microsoft.com/office/drawing/2014/main" id="{3A6FDD9B-11C9-C63D-DAAE-43DD2D325101}"/>
                </a:ext>
              </a:extLst>
            </p:cNvPr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1713;p44">
              <a:extLst>
                <a:ext uri="{FF2B5EF4-FFF2-40B4-BE49-F238E27FC236}">
                  <a16:creationId xmlns:a16="http://schemas.microsoft.com/office/drawing/2014/main" id="{FFF2447B-BAB6-BE5A-ED8B-9E081AC7E73F}"/>
                </a:ext>
              </a:extLst>
            </p:cNvPr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1714;p44">
              <a:extLst>
                <a:ext uri="{FF2B5EF4-FFF2-40B4-BE49-F238E27FC236}">
                  <a16:creationId xmlns:a16="http://schemas.microsoft.com/office/drawing/2014/main" id="{B3E9FBCD-AF7B-743B-59C5-F9842AC9B2B3}"/>
                </a:ext>
              </a:extLst>
            </p:cNvPr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1715;p44">
              <a:extLst>
                <a:ext uri="{FF2B5EF4-FFF2-40B4-BE49-F238E27FC236}">
                  <a16:creationId xmlns:a16="http://schemas.microsoft.com/office/drawing/2014/main" id="{9FF64E34-4A8F-6B6E-F28C-B03850B1E0B5}"/>
                </a:ext>
              </a:extLst>
            </p:cNvPr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1716;p44">
              <a:extLst>
                <a:ext uri="{FF2B5EF4-FFF2-40B4-BE49-F238E27FC236}">
                  <a16:creationId xmlns:a16="http://schemas.microsoft.com/office/drawing/2014/main" id="{648B79F7-0E9B-73BD-DDAF-0779EFAE48FC}"/>
                </a:ext>
              </a:extLst>
            </p:cNvPr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1717;p44">
              <a:extLst>
                <a:ext uri="{FF2B5EF4-FFF2-40B4-BE49-F238E27FC236}">
                  <a16:creationId xmlns:a16="http://schemas.microsoft.com/office/drawing/2014/main" id="{373ECD74-249A-2C39-2930-2CD7CCDC11A0}"/>
                </a:ext>
              </a:extLst>
            </p:cNvPr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1718;p44">
              <a:extLst>
                <a:ext uri="{FF2B5EF4-FFF2-40B4-BE49-F238E27FC236}">
                  <a16:creationId xmlns:a16="http://schemas.microsoft.com/office/drawing/2014/main" id="{347BB027-09CD-4028-BDD0-5D42EB54295F}"/>
                </a:ext>
              </a:extLst>
            </p:cNvPr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1719;p44">
              <a:extLst>
                <a:ext uri="{FF2B5EF4-FFF2-40B4-BE49-F238E27FC236}">
                  <a16:creationId xmlns:a16="http://schemas.microsoft.com/office/drawing/2014/main" id="{8EC3D940-A644-0E42-4DB6-9F5FA4B15432}"/>
                </a:ext>
              </a:extLst>
            </p:cNvPr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1720;p44">
              <a:extLst>
                <a:ext uri="{FF2B5EF4-FFF2-40B4-BE49-F238E27FC236}">
                  <a16:creationId xmlns:a16="http://schemas.microsoft.com/office/drawing/2014/main" id="{293B70B2-E561-A2B7-06E0-4F12384428B3}"/>
                </a:ext>
              </a:extLst>
            </p:cNvPr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1721;p44">
              <a:extLst>
                <a:ext uri="{FF2B5EF4-FFF2-40B4-BE49-F238E27FC236}">
                  <a16:creationId xmlns:a16="http://schemas.microsoft.com/office/drawing/2014/main" id="{CAE1D97F-2814-3AA0-2945-152DAFCBD22C}"/>
                </a:ext>
              </a:extLst>
            </p:cNvPr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1722;p44">
              <a:extLst>
                <a:ext uri="{FF2B5EF4-FFF2-40B4-BE49-F238E27FC236}">
                  <a16:creationId xmlns:a16="http://schemas.microsoft.com/office/drawing/2014/main" id="{2CB0E9EC-00DB-6FBA-2118-48AF803E324F}"/>
                </a:ext>
              </a:extLst>
            </p:cNvPr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1723;p44">
              <a:extLst>
                <a:ext uri="{FF2B5EF4-FFF2-40B4-BE49-F238E27FC236}">
                  <a16:creationId xmlns:a16="http://schemas.microsoft.com/office/drawing/2014/main" id="{5081B05E-E94F-D2F7-3254-5FB74D92A627}"/>
                </a:ext>
              </a:extLst>
            </p:cNvPr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1724;p44">
              <a:extLst>
                <a:ext uri="{FF2B5EF4-FFF2-40B4-BE49-F238E27FC236}">
                  <a16:creationId xmlns:a16="http://schemas.microsoft.com/office/drawing/2014/main" id="{F62D60A1-83E3-3291-6F52-DAB0B0ACCA09}"/>
                </a:ext>
              </a:extLst>
            </p:cNvPr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1725;p44">
              <a:extLst>
                <a:ext uri="{FF2B5EF4-FFF2-40B4-BE49-F238E27FC236}">
                  <a16:creationId xmlns:a16="http://schemas.microsoft.com/office/drawing/2014/main" id="{F6545979-0A88-925D-605B-D067444E4B05}"/>
                </a:ext>
              </a:extLst>
            </p:cNvPr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1726;p44">
              <a:extLst>
                <a:ext uri="{FF2B5EF4-FFF2-40B4-BE49-F238E27FC236}">
                  <a16:creationId xmlns:a16="http://schemas.microsoft.com/office/drawing/2014/main" id="{F493E915-401A-C98C-0824-FFC00042B122}"/>
                </a:ext>
              </a:extLst>
            </p:cNvPr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1727;p44">
              <a:extLst>
                <a:ext uri="{FF2B5EF4-FFF2-40B4-BE49-F238E27FC236}">
                  <a16:creationId xmlns:a16="http://schemas.microsoft.com/office/drawing/2014/main" id="{ACEAF00A-D16A-6A49-4CBF-1483E91FC809}"/>
                </a:ext>
              </a:extLst>
            </p:cNvPr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1728;p44">
              <a:extLst>
                <a:ext uri="{FF2B5EF4-FFF2-40B4-BE49-F238E27FC236}">
                  <a16:creationId xmlns:a16="http://schemas.microsoft.com/office/drawing/2014/main" id="{A0BAD3A2-B591-AD54-ECBA-28F917DD2494}"/>
                </a:ext>
              </a:extLst>
            </p:cNvPr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1729;p44">
              <a:extLst>
                <a:ext uri="{FF2B5EF4-FFF2-40B4-BE49-F238E27FC236}">
                  <a16:creationId xmlns:a16="http://schemas.microsoft.com/office/drawing/2014/main" id="{5E1B210A-137F-2C32-A638-E08A846EDA75}"/>
                </a:ext>
              </a:extLst>
            </p:cNvPr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1730;p44">
              <a:extLst>
                <a:ext uri="{FF2B5EF4-FFF2-40B4-BE49-F238E27FC236}">
                  <a16:creationId xmlns:a16="http://schemas.microsoft.com/office/drawing/2014/main" id="{37342827-108B-4918-49A3-F67D4734087F}"/>
                </a:ext>
              </a:extLst>
            </p:cNvPr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1731;p44">
              <a:extLst>
                <a:ext uri="{FF2B5EF4-FFF2-40B4-BE49-F238E27FC236}">
                  <a16:creationId xmlns:a16="http://schemas.microsoft.com/office/drawing/2014/main" id="{F826689E-9E10-99A1-0EBE-33CF9A94920F}"/>
                </a:ext>
              </a:extLst>
            </p:cNvPr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1732;p44">
              <a:extLst>
                <a:ext uri="{FF2B5EF4-FFF2-40B4-BE49-F238E27FC236}">
                  <a16:creationId xmlns:a16="http://schemas.microsoft.com/office/drawing/2014/main" id="{0804C68E-97DC-44C5-483E-9CB8769FBB02}"/>
                </a:ext>
              </a:extLst>
            </p:cNvPr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1733;p44">
              <a:extLst>
                <a:ext uri="{FF2B5EF4-FFF2-40B4-BE49-F238E27FC236}">
                  <a16:creationId xmlns:a16="http://schemas.microsoft.com/office/drawing/2014/main" id="{4FFFA030-4D98-038B-27B3-346A5533969C}"/>
                </a:ext>
              </a:extLst>
            </p:cNvPr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1734;p44">
              <a:extLst>
                <a:ext uri="{FF2B5EF4-FFF2-40B4-BE49-F238E27FC236}">
                  <a16:creationId xmlns:a16="http://schemas.microsoft.com/office/drawing/2014/main" id="{CD5C95BF-B6F2-9AE0-203A-8317B95146E7}"/>
                </a:ext>
              </a:extLst>
            </p:cNvPr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1735;p44">
              <a:extLst>
                <a:ext uri="{FF2B5EF4-FFF2-40B4-BE49-F238E27FC236}">
                  <a16:creationId xmlns:a16="http://schemas.microsoft.com/office/drawing/2014/main" id="{A4986293-78A2-3781-9540-861DBE986D58}"/>
                </a:ext>
              </a:extLst>
            </p:cNvPr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1736;p44">
              <a:extLst>
                <a:ext uri="{FF2B5EF4-FFF2-40B4-BE49-F238E27FC236}">
                  <a16:creationId xmlns:a16="http://schemas.microsoft.com/office/drawing/2014/main" id="{561C0DDE-240F-B016-8348-63FD3CABAC64}"/>
                </a:ext>
              </a:extLst>
            </p:cNvPr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1737;p44">
              <a:extLst>
                <a:ext uri="{FF2B5EF4-FFF2-40B4-BE49-F238E27FC236}">
                  <a16:creationId xmlns:a16="http://schemas.microsoft.com/office/drawing/2014/main" id="{F93CA4AC-2E74-C522-09C8-839A4C10BE6B}"/>
                </a:ext>
              </a:extLst>
            </p:cNvPr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1747;p44">
              <a:extLst>
                <a:ext uri="{FF2B5EF4-FFF2-40B4-BE49-F238E27FC236}">
                  <a16:creationId xmlns:a16="http://schemas.microsoft.com/office/drawing/2014/main" id="{18B428FF-E140-80C2-59D4-ABCC3ABEBACD}"/>
                </a:ext>
              </a:extLst>
            </p:cNvPr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1748;p44">
              <a:extLst>
                <a:ext uri="{FF2B5EF4-FFF2-40B4-BE49-F238E27FC236}">
                  <a16:creationId xmlns:a16="http://schemas.microsoft.com/office/drawing/2014/main" id="{9AD0219A-F0A5-F385-23B8-B31033C1B059}"/>
                </a:ext>
              </a:extLst>
            </p:cNvPr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1749;p44">
              <a:extLst>
                <a:ext uri="{FF2B5EF4-FFF2-40B4-BE49-F238E27FC236}">
                  <a16:creationId xmlns:a16="http://schemas.microsoft.com/office/drawing/2014/main" id="{2FF1538F-CA59-7877-278E-8BE9157F17C4}"/>
                </a:ext>
              </a:extLst>
            </p:cNvPr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1750;p44">
              <a:extLst>
                <a:ext uri="{FF2B5EF4-FFF2-40B4-BE49-F238E27FC236}">
                  <a16:creationId xmlns:a16="http://schemas.microsoft.com/office/drawing/2014/main" id="{310BEC74-7191-5C30-D7F7-CA32FFA9F1FB}"/>
                </a:ext>
              </a:extLst>
            </p:cNvPr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1751;p44">
              <a:extLst>
                <a:ext uri="{FF2B5EF4-FFF2-40B4-BE49-F238E27FC236}">
                  <a16:creationId xmlns:a16="http://schemas.microsoft.com/office/drawing/2014/main" id="{5D934C0B-E82A-298F-5FB5-C53B98A35180}"/>
                </a:ext>
              </a:extLst>
            </p:cNvPr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1752;p44">
              <a:extLst>
                <a:ext uri="{FF2B5EF4-FFF2-40B4-BE49-F238E27FC236}">
                  <a16:creationId xmlns:a16="http://schemas.microsoft.com/office/drawing/2014/main" id="{D050ECB2-7DDD-1AD4-4098-48164D836EF4}"/>
                </a:ext>
              </a:extLst>
            </p:cNvPr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1753;p44">
              <a:extLst>
                <a:ext uri="{FF2B5EF4-FFF2-40B4-BE49-F238E27FC236}">
                  <a16:creationId xmlns:a16="http://schemas.microsoft.com/office/drawing/2014/main" id="{273BABC4-107E-7831-8265-C0241768B3AF}"/>
                </a:ext>
              </a:extLst>
            </p:cNvPr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1754;p44">
              <a:extLst>
                <a:ext uri="{FF2B5EF4-FFF2-40B4-BE49-F238E27FC236}">
                  <a16:creationId xmlns:a16="http://schemas.microsoft.com/office/drawing/2014/main" id="{10453F19-0889-219C-9EA1-3007C77F57DC}"/>
                </a:ext>
              </a:extLst>
            </p:cNvPr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1755;p44">
              <a:extLst>
                <a:ext uri="{FF2B5EF4-FFF2-40B4-BE49-F238E27FC236}">
                  <a16:creationId xmlns:a16="http://schemas.microsoft.com/office/drawing/2014/main" id="{0991FA9B-29CB-8785-CEDF-21FCF83DA32F}"/>
                </a:ext>
              </a:extLst>
            </p:cNvPr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1756;p44">
              <a:extLst>
                <a:ext uri="{FF2B5EF4-FFF2-40B4-BE49-F238E27FC236}">
                  <a16:creationId xmlns:a16="http://schemas.microsoft.com/office/drawing/2014/main" id="{F60A81A6-5356-8CC8-6931-48D48BD451EE}"/>
                </a:ext>
              </a:extLst>
            </p:cNvPr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3" name="TextBox 332">
            <a:extLst>
              <a:ext uri="{FF2B5EF4-FFF2-40B4-BE49-F238E27FC236}">
                <a16:creationId xmlns:a16="http://schemas.microsoft.com/office/drawing/2014/main" id="{1D1FCF35-74CF-2D21-544F-C4ED4C3EFF44}"/>
              </a:ext>
            </a:extLst>
          </p:cNvPr>
          <p:cNvSpPr txBox="1"/>
          <p:nvPr/>
        </p:nvSpPr>
        <p:spPr>
          <a:xfrm>
            <a:off x="1030146" y="1884785"/>
            <a:ext cx="356662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1BFC9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K</a:t>
            </a:r>
            <a:r>
              <a:rPr kumimoji="0" lang="ar-JO" sz="8000" b="1" i="0" u="none" strike="noStrike" kern="1200" cap="none" spc="0" normalizeH="0" baseline="0" noProof="0" dirty="0">
                <a:ln>
                  <a:noFill/>
                </a:ln>
                <a:solidFill>
                  <a:srgbClr val="F1BFC9"/>
                </a:solidFill>
                <a:effectLst/>
                <a:uLnTx/>
                <a:uFillTx/>
                <a:latin typeface="Google Sans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F1BFC9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means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32855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Results</a:t>
            </a:r>
            <a:endParaRPr lang="en-US" sz="4000" dirty="0">
              <a:solidFill>
                <a:srgbClr val="032855"/>
              </a:solidFill>
            </a:endParaRPr>
          </a:p>
        </p:txBody>
      </p:sp>
      <p:pic>
        <p:nvPicPr>
          <p:cNvPr id="336" name="Picture 335">
            <a:extLst>
              <a:ext uri="{FF2B5EF4-FFF2-40B4-BE49-F238E27FC236}">
                <a16:creationId xmlns:a16="http://schemas.microsoft.com/office/drawing/2014/main" id="{0D4EC6FC-181A-4370-C491-52F77D0AC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5782" t="77655" r="45865" b="-1"/>
          <a:stretch/>
        </p:blipFill>
        <p:spPr>
          <a:xfrm>
            <a:off x="7735239" y="319898"/>
            <a:ext cx="1018374" cy="925739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2DE6506D-32B7-8D98-2D68-7F6785E3F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55257" t="79460" r="-4390"/>
          <a:stretch/>
        </p:blipFill>
        <p:spPr>
          <a:xfrm>
            <a:off x="518390" y="678053"/>
            <a:ext cx="4484158" cy="632269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EE4FB9BC-A003-85AC-1CA3-1ADB6D00AB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88622"/>
          <a:stretch/>
        </p:blipFill>
        <p:spPr>
          <a:xfrm>
            <a:off x="11205373" y="2706726"/>
            <a:ext cx="836645" cy="25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2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487D8-E23E-0332-CD55-20C525310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C7AB12B-E570-7861-5184-D21FF1FE6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10" name="Google Shape;302;p19">
            <a:extLst>
              <a:ext uri="{FF2B5EF4-FFF2-40B4-BE49-F238E27FC236}">
                <a16:creationId xmlns:a16="http://schemas.microsoft.com/office/drawing/2014/main" id="{783ECC59-36DE-0536-4502-D01935C836C6}"/>
              </a:ext>
            </a:extLst>
          </p:cNvPr>
          <p:cNvSpPr/>
          <p:nvPr/>
        </p:nvSpPr>
        <p:spPr>
          <a:xfrm>
            <a:off x="1049154" y="321403"/>
            <a:ext cx="10119936" cy="5803642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grpSp>
        <p:nvGrpSpPr>
          <p:cNvPr id="15" name="Google Shape;1393;p37">
            <a:extLst>
              <a:ext uri="{FF2B5EF4-FFF2-40B4-BE49-F238E27FC236}">
                <a16:creationId xmlns:a16="http://schemas.microsoft.com/office/drawing/2014/main" id="{E3EE221F-3E1B-9A6F-BF6E-CF8BA0DCF118}"/>
              </a:ext>
            </a:extLst>
          </p:cNvPr>
          <p:cNvGrpSpPr/>
          <p:nvPr/>
        </p:nvGrpSpPr>
        <p:grpSpPr>
          <a:xfrm>
            <a:off x="3445044" y="5566785"/>
            <a:ext cx="477123" cy="476620"/>
            <a:chOff x="1891500" y="4120350"/>
            <a:chExt cx="830791" cy="829914"/>
          </a:xfrm>
        </p:grpSpPr>
        <p:sp>
          <p:nvSpPr>
            <p:cNvPr id="16" name="Google Shape;1394;p37">
              <a:extLst>
                <a:ext uri="{FF2B5EF4-FFF2-40B4-BE49-F238E27FC236}">
                  <a16:creationId xmlns:a16="http://schemas.microsoft.com/office/drawing/2014/main" id="{1BCDC839-C145-8D00-CE92-FA570E98C4E4}"/>
                </a:ext>
              </a:extLst>
            </p:cNvPr>
            <p:cNvSpPr/>
            <p:nvPr/>
          </p:nvSpPr>
          <p:spPr>
            <a:xfrm>
              <a:off x="1926970" y="4154864"/>
              <a:ext cx="759852" cy="760888"/>
            </a:xfrm>
            <a:custGeom>
              <a:avLst/>
              <a:gdLst/>
              <a:ahLst/>
              <a:cxnLst/>
              <a:rect l="l" t="t" r="r" b="b"/>
              <a:pathLst>
                <a:path w="9533" h="9546" extrusionOk="0">
                  <a:moveTo>
                    <a:pt x="4767" y="1"/>
                  </a:moveTo>
                  <a:cubicBezTo>
                    <a:pt x="2132" y="1"/>
                    <a:pt x="0" y="2145"/>
                    <a:pt x="0" y="4779"/>
                  </a:cubicBezTo>
                  <a:cubicBezTo>
                    <a:pt x="0" y="7413"/>
                    <a:pt x="2132" y="9545"/>
                    <a:pt x="4767" y="9545"/>
                  </a:cubicBezTo>
                  <a:cubicBezTo>
                    <a:pt x="7401" y="9545"/>
                    <a:pt x="9533" y="7413"/>
                    <a:pt x="9533" y="4779"/>
                  </a:cubicBezTo>
                  <a:cubicBezTo>
                    <a:pt x="9533" y="2145"/>
                    <a:pt x="7401" y="1"/>
                    <a:pt x="47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395;p37">
              <a:extLst>
                <a:ext uri="{FF2B5EF4-FFF2-40B4-BE49-F238E27FC236}">
                  <a16:creationId xmlns:a16="http://schemas.microsoft.com/office/drawing/2014/main" id="{6ADF7BBF-FD93-B6B6-AA9C-E627A37CB1BC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396;p37">
              <a:extLst>
                <a:ext uri="{FF2B5EF4-FFF2-40B4-BE49-F238E27FC236}">
                  <a16:creationId xmlns:a16="http://schemas.microsoft.com/office/drawing/2014/main" id="{3CC7A078-10E2-7B20-0728-647E03F60B48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fill="none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397;p37">
              <a:extLst>
                <a:ext uri="{FF2B5EF4-FFF2-40B4-BE49-F238E27FC236}">
                  <a16:creationId xmlns:a16="http://schemas.microsoft.com/office/drawing/2014/main" id="{3BD4E949-6B24-C4D4-5476-8841D37B9B4B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398;p37">
              <a:extLst>
                <a:ext uri="{FF2B5EF4-FFF2-40B4-BE49-F238E27FC236}">
                  <a16:creationId xmlns:a16="http://schemas.microsoft.com/office/drawing/2014/main" id="{689B68B1-174E-853C-1F96-3CFEDF687D73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fill="none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399;p37">
              <a:extLst>
                <a:ext uri="{FF2B5EF4-FFF2-40B4-BE49-F238E27FC236}">
                  <a16:creationId xmlns:a16="http://schemas.microsoft.com/office/drawing/2014/main" id="{18A59EA9-92A9-E199-B308-41CA381A6415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400;p37">
              <a:extLst>
                <a:ext uri="{FF2B5EF4-FFF2-40B4-BE49-F238E27FC236}">
                  <a16:creationId xmlns:a16="http://schemas.microsoft.com/office/drawing/2014/main" id="{B64B72F9-ADDF-76B3-A8E5-FF25E0F1DD7A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401;p37">
              <a:extLst>
                <a:ext uri="{FF2B5EF4-FFF2-40B4-BE49-F238E27FC236}">
                  <a16:creationId xmlns:a16="http://schemas.microsoft.com/office/drawing/2014/main" id="{F36CA421-E20C-AFE3-B415-4CE510FC3F24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402;p37">
              <a:extLst>
                <a:ext uri="{FF2B5EF4-FFF2-40B4-BE49-F238E27FC236}">
                  <a16:creationId xmlns:a16="http://schemas.microsoft.com/office/drawing/2014/main" id="{430B252E-2051-2CCD-5424-8DC128F8F129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403;p37">
              <a:extLst>
                <a:ext uri="{FF2B5EF4-FFF2-40B4-BE49-F238E27FC236}">
                  <a16:creationId xmlns:a16="http://schemas.microsoft.com/office/drawing/2014/main" id="{E5AFA661-9725-F782-75F7-CF1C0E1DA6DC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404;p37">
              <a:extLst>
                <a:ext uri="{FF2B5EF4-FFF2-40B4-BE49-F238E27FC236}">
                  <a16:creationId xmlns:a16="http://schemas.microsoft.com/office/drawing/2014/main" id="{25F8CC65-6F7D-1926-78D2-64985499101B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fill="none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405;p37">
              <a:extLst>
                <a:ext uri="{FF2B5EF4-FFF2-40B4-BE49-F238E27FC236}">
                  <a16:creationId xmlns:a16="http://schemas.microsoft.com/office/drawing/2014/main" id="{D4C594EB-9A4F-E4AC-7347-5A0F2DD416F2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406;p37">
              <a:extLst>
                <a:ext uri="{FF2B5EF4-FFF2-40B4-BE49-F238E27FC236}">
                  <a16:creationId xmlns:a16="http://schemas.microsoft.com/office/drawing/2014/main" id="{B14F06DD-CCE3-A9B7-3DFD-2E2F306341C2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fill="none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407;p37">
              <a:extLst>
                <a:ext uri="{FF2B5EF4-FFF2-40B4-BE49-F238E27FC236}">
                  <a16:creationId xmlns:a16="http://schemas.microsoft.com/office/drawing/2014/main" id="{EDFABDE9-9FEB-8AE9-8068-A83E044F4FEF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408;p37">
              <a:extLst>
                <a:ext uri="{FF2B5EF4-FFF2-40B4-BE49-F238E27FC236}">
                  <a16:creationId xmlns:a16="http://schemas.microsoft.com/office/drawing/2014/main" id="{15B51B22-CA33-1DFC-4FA5-44E48AB6DBE5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fill="none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409;p37">
              <a:extLst>
                <a:ext uri="{FF2B5EF4-FFF2-40B4-BE49-F238E27FC236}">
                  <a16:creationId xmlns:a16="http://schemas.microsoft.com/office/drawing/2014/main" id="{83F415F1-239D-DA6B-0EFE-81BE18962088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410;p37">
              <a:extLst>
                <a:ext uri="{FF2B5EF4-FFF2-40B4-BE49-F238E27FC236}">
                  <a16:creationId xmlns:a16="http://schemas.microsoft.com/office/drawing/2014/main" id="{AEA358B3-7926-DA38-D9E1-953EA21EED21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fill="none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411;p37">
              <a:extLst>
                <a:ext uri="{FF2B5EF4-FFF2-40B4-BE49-F238E27FC236}">
                  <a16:creationId xmlns:a16="http://schemas.microsoft.com/office/drawing/2014/main" id="{5C2DCAFC-4882-1016-0E61-9F3399BD4FDA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412;p37">
              <a:extLst>
                <a:ext uri="{FF2B5EF4-FFF2-40B4-BE49-F238E27FC236}">
                  <a16:creationId xmlns:a16="http://schemas.microsoft.com/office/drawing/2014/main" id="{4AF50C6F-6D77-CE31-C8FA-FBC56AA5CF48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fill="none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413;p37">
              <a:extLst>
                <a:ext uri="{FF2B5EF4-FFF2-40B4-BE49-F238E27FC236}">
                  <a16:creationId xmlns:a16="http://schemas.microsoft.com/office/drawing/2014/main" id="{D74BC27E-625E-CE89-EB51-83B4026F8083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414;p37">
              <a:extLst>
                <a:ext uri="{FF2B5EF4-FFF2-40B4-BE49-F238E27FC236}">
                  <a16:creationId xmlns:a16="http://schemas.microsoft.com/office/drawing/2014/main" id="{60C2337E-C82D-8665-E665-F44B940BBED8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fill="none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415;p37">
              <a:extLst>
                <a:ext uri="{FF2B5EF4-FFF2-40B4-BE49-F238E27FC236}">
                  <a16:creationId xmlns:a16="http://schemas.microsoft.com/office/drawing/2014/main" id="{3273AF92-6037-12E2-61C1-B3E5512B346B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416;p37">
              <a:extLst>
                <a:ext uri="{FF2B5EF4-FFF2-40B4-BE49-F238E27FC236}">
                  <a16:creationId xmlns:a16="http://schemas.microsoft.com/office/drawing/2014/main" id="{ECA7B594-11F6-0752-546C-3EC5B420E380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fill="none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417;p37">
              <a:extLst>
                <a:ext uri="{FF2B5EF4-FFF2-40B4-BE49-F238E27FC236}">
                  <a16:creationId xmlns:a16="http://schemas.microsoft.com/office/drawing/2014/main" id="{217A6844-47D5-9E09-33AC-FD92BF8BA0CB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418;p37">
              <a:extLst>
                <a:ext uri="{FF2B5EF4-FFF2-40B4-BE49-F238E27FC236}">
                  <a16:creationId xmlns:a16="http://schemas.microsoft.com/office/drawing/2014/main" id="{0B591FC5-C87D-FD29-F262-C5F505DD2B36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fill="none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419;p37">
              <a:extLst>
                <a:ext uri="{FF2B5EF4-FFF2-40B4-BE49-F238E27FC236}">
                  <a16:creationId xmlns:a16="http://schemas.microsoft.com/office/drawing/2014/main" id="{ADF801FC-6A7B-6472-F138-FCC0471F0DF9}"/>
                </a:ext>
              </a:extLst>
            </p:cNvPr>
            <p:cNvSpPr/>
            <p:nvPr/>
          </p:nvSpPr>
          <p:spPr>
            <a:xfrm>
              <a:off x="2261426" y="4490277"/>
              <a:ext cx="90946" cy="90069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571" y="1"/>
                  </a:moveTo>
                  <a:cubicBezTo>
                    <a:pt x="251" y="1"/>
                    <a:pt x="0" y="252"/>
                    <a:pt x="0" y="571"/>
                  </a:cubicBezTo>
                  <a:cubicBezTo>
                    <a:pt x="0" y="879"/>
                    <a:pt x="251" y="1130"/>
                    <a:pt x="571" y="1130"/>
                  </a:cubicBezTo>
                  <a:cubicBezTo>
                    <a:pt x="878" y="1130"/>
                    <a:pt x="1141" y="879"/>
                    <a:pt x="1141" y="571"/>
                  </a:cubicBezTo>
                  <a:cubicBezTo>
                    <a:pt x="1141" y="252"/>
                    <a:pt x="878" y="1"/>
                    <a:pt x="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420;p37">
              <a:extLst>
                <a:ext uri="{FF2B5EF4-FFF2-40B4-BE49-F238E27FC236}">
                  <a16:creationId xmlns:a16="http://schemas.microsoft.com/office/drawing/2014/main" id="{1EC56447-B998-33C5-6E77-D47E679D2AD0}"/>
                </a:ext>
              </a:extLst>
            </p:cNvPr>
            <p:cNvSpPr/>
            <p:nvPr/>
          </p:nvSpPr>
          <p:spPr>
            <a:xfrm>
              <a:off x="2295063" y="4282158"/>
              <a:ext cx="150966" cy="253629"/>
            </a:xfrm>
            <a:custGeom>
              <a:avLst/>
              <a:gdLst/>
              <a:ahLst/>
              <a:cxnLst/>
              <a:rect l="l" t="t" r="r" b="b"/>
              <a:pathLst>
                <a:path w="1894" h="3182" fill="none" extrusionOk="0">
                  <a:moveTo>
                    <a:pt x="0" y="0"/>
                  </a:moveTo>
                  <a:lnTo>
                    <a:pt x="137" y="3182"/>
                  </a:lnTo>
                  <a:cubicBezTo>
                    <a:pt x="251" y="2988"/>
                    <a:pt x="1893" y="1893"/>
                    <a:pt x="1893" y="1893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421;p37">
              <a:extLst>
                <a:ext uri="{FF2B5EF4-FFF2-40B4-BE49-F238E27FC236}">
                  <a16:creationId xmlns:a16="http://schemas.microsoft.com/office/drawing/2014/main" id="{AAF94C98-B460-252A-A0B4-061D73F1C3EF}"/>
                </a:ext>
              </a:extLst>
            </p:cNvPr>
            <p:cNvSpPr/>
            <p:nvPr/>
          </p:nvSpPr>
          <p:spPr>
            <a:xfrm>
              <a:off x="1891500" y="4120350"/>
              <a:ext cx="830791" cy="829914"/>
            </a:xfrm>
            <a:custGeom>
              <a:avLst/>
              <a:gdLst/>
              <a:ahLst/>
              <a:cxnLst/>
              <a:rect l="l" t="t" r="r" b="b"/>
              <a:pathLst>
                <a:path w="10423" h="10412" fill="none" extrusionOk="0">
                  <a:moveTo>
                    <a:pt x="10423" y="5212"/>
                  </a:moveTo>
                  <a:cubicBezTo>
                    <a:pt x="10423" y="8085"/>
                    <a:pt x="8085" y="10411"/>
                    <a:pt x="5212" y="10411"/>
                  </a:cubicBezTo>
                  <a:cubicBezTo>
                    <a:pt x="2338" y="10411"/>
                    <a:pt x="0" y="8085"/>
                    <a:pt x="0" y="5212"/>
                  </a:cubicBezTo>
                  <a:cubicBezTo>
                    <a:pt x="0" y="2327"/>
                    <a:pt x="2338" y="1"/>
                    <a:pt x="5212" y="1"/>
                  </a:cubicBezTo>
                  <a:cubicBezTo>
                    <a:pt x="8085" y="1"/>
                    <a:pt x="10423" y="2327"/>
                    <a:pt x="10423" y="52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1422;p37">
            <a:extLst>
              <a:ext uri="{FF2B5EF4-FFF2-40B4-BE49-F238E27FC236}">
                <a16:creationId xmlns:a16="http://schemas.microsoft.com/office/drawing/2014/main" id="{CFEB1F9A-877A-AEDB-C31B-4487CF29995B}"/>
              </a:ext>
            </a:extLst>
          </p:cNvPr>
          <p:cNvSpPr/>
          <p:nvPr/>
        </p:nvSpPr>
        <p:spPr>
          <a:xfrm rot="5400000">
            <a:off x="3078686" y="4792978"/>
            <a:ext cx="73101" cy="346450"/>
          </a:xfrm>
          <a:custGeom>
            <a:avLst/>
            <a:gdLst/>
            <a:ahLst/>
            <a:cxnLst/>
            <a:rect l="l" t="t" r="r" b="b"/>
            <a:pathLst>
              <a:path w="593" h="3057" fill="none" extrusionOk="0">
                <a:moveTo>
                  <a:pt x="593" y="0"/>
                </a:moveTo>
                <a:lnTo>
                  <a:pt x="57" y="536"/>
                </a:lnTo>
                <a:lnTo>
                  <a:pt x="536" y="1015"/>
                </a:lnTo>
                <a:lnTo>
                  <a:pt x="0" y="1551"/>
                </a:lnTo>
                <a:lnTo>
                  <a:pt x="525" y="2076"/>
                </a:lnTo>
                <a:lnTo>
                  <a:pt x="0" y="2589"/>
                </a:lnTo>
                <a:lnTo>
                  <a:pt x="468" y="3056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5" name="Google Shape;1423;p37">
            <a:extLst>
              <a:ext uri="{FF2B5EF4-FFF2-40B4-BE49-F238E27FC236}">
                <a16:creationId xmlns:a16="http://schemas.microsoft.com/office/drawing/2014/main" id="{4AB58D00-612B-B05F-96C5-DFB8356A5AB6}"/>
              </a:ext>
            </a:extLst>
          </p:cNvPr>
          <p:cNvGrpSpPr/>
          <p:nvPr/>
        </p:nvGrpSpPr>
        <p:grpSpPr>
          <a:xfrm rot="2151962">
            <a:off x="3242034" y="5185934"/>
            <a:ext cx="245253" cy="286454"/>
            <a:chOff x="5785386" y="4574396"/>
            <a:chExt cx="245250" cy="286450"/>
          </a:xfrm>
        </p:grpSpPr>
        <p:sp>
          <p:nvSpPr>
            <p:cNvPr id="46" name="Google Shape;1424;p37">
              <a:extLst>
                <a:ext uri="{FF2B5EF4-FFF2-40B4-BE49-F238E27FC236}">
                  <a16:creationId xmlns:a16="http://schemas.microsoft.com/office/drawing/2014/main" id="{1894A7C9-FC0A-2287-8046-6E3E77ED6F11}"/>
                </a:ext>
              </a:extLst>
            </p:cNvPr>
            <p:cNvSpPr/>
            <p:nvPr/>
          </p:nvSpPr>
          <p:spPr>
            <a:xfrm rot="1258950">
              <a:off x="5827609" y="4603805"/>
              <a:ext cx="187125" cy="123469"/>
            </a:xfrm>
            <a:custGeom>
              <a:avLst/>
              <a:gdLst/>
              <a:ahLst/>
              <a:cxnLst/>
              <a:rect l="l" t="t" r="r" b="b"/>
              <a:pathLst>
                <a:path w="1073" h="708" fill="none" extrusionOk="0">
                  <a:moveTo>
                    <a:pt x="12" y="708"/>
                  </a:moveTo>
                  <a:cubicBezTo>
                    <a:pt x="1" y="1"/>
                    <a:pt x="1073" y="1"/>
                    <a:pt x="1073" y="7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425;p37">
              <a:extLst>
                <a:ext uri="{FF2B5EF4-FFF2-40B4-BE49-F238E27FC236}">
                  <a16:creationId xmlns:a16="http://schemas.microsoft.com/office/drawing/2014/main" id="{BF441B9A-39B5-3792-9FDB-B10B2882BC01}"/>
                </a:ext>
              </a:extLst>
            </p:cNvPr>
            <p:cNvSpPr/>
            <p:nvPr/>
          </p:nvSpPr>
          <p:spPr>
            <a:xfrm rot="1258950">
              <a:off x="5797942" y="4763071"/>
              <a:ext cx="83709" cy="85626"/>
            </a:xfrm>
            <a:custGeom>
              <a:avLst/>
              <a:gdLst/>
              <a:ahLst/>
              <a:cxnLst/>
              <a:rect l="l" t="t" r="r" b="b"/>
              <a:pathLst>
                <a:path w="480" h="491" fill="none" extrusionOk="0">
                  <a:moveTo>
                    <a:pt x="479" y="240"/>
                  </a:moveTo>
                  <a:cubicBezTo>
                    <a:pt x="479" y="377"/>
                    <a:pt x="376" y="491"/>
                    <a:pt x="240" y="491"/>
                  </a:cubicBezTo>
                  <a:cubicBezTo>
                    <a:pt x="114" y="491"/>
                    <a:pt x="0" y="377"/>
                    <a:pt x="0" y="240"/>
                  </a:cubicBezTo>
                  <a:cubicBezTo>
                    <a:pt x="0" y="114"/>
                    <a:pt x="114" y="0"/>
                    <a:pt x="240" y="0"/>
                  </a:cubicBezTo>
                  <a:cubicBezTo>
                    <a:pt x="376" y="0"/>
                    <a:pt x="479" y="114"/>
                    <a:pt x="479" y="2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1426;p37">
            <a:extLst>
              <a:ext uri="{FF2B5EF4-FFF2-40B4-BE49-F238E27FC236}">
                <a16:creationId xmlns:a16="http://schemas.microsoft.com/office/drawing/2014/main" id="{82585A98-B702-94A8-3E49-62B410BB56DA}"/>
              </a:ext>
            </a:extLst>
          </p:cNvPr>
          <p:cNvSpPr/>
          <p:nvPr/>
        </p:nvSpPr>
        <p:spPr>
          <a:xfrm>
            <a:off x="1133299" y="6022452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9" name="Google Shape;1427;p37">
            <a:extLst>
              <a:ext uri="{FF2B5EF4-FFF2-40B4-BE49-F238E27FC236}">
                <a16:creationId xmlns:a16="http://schemas.microsoft.com/office/drawing/2014/main" id="{0659E7D4-4957-0517-AF01-16CA26B8A2E6}"/>
              </a:ext>
            </a:extLst>
          </p:cNvPr>
          <p:cNvGrpSpPr/>
          <p:nvPr/>
        </p:nvGrpSpPr>
        <p:grpSpPr>
          <a:xfrm>
            <a:off x="1049131" y="4764581"/>
            <a:ext cx="749346" cy="515875"/>
            <a:chOff x="7771599" y="2296312"/>
            <a:chExt cx="1145264" cy="788438"/>
          </a:xfrm>
        </p:grpSpPr>
        <p:grpSp>
          <p:nvGrpSpPr>
            <p:cNvPr id="50" name="Google Shape;1428;p37">
              <a:extLst>
                <a:ext uri="{FF2B5EF4-FFF2-40B4-BE49-F238E27FC236}">
                  <a16:creationId xmlns:a16="http://schemas.microsoft.com/office/drawing/2014/main" id="{22297805-EB8D-7729-AC3E-9A6A9512BABD}"/>
                </a:ext>
              </a:extLst>
            </p:cNvPr>
            <p:cNvGrpSpPr/>
            <p:nvPr/>
          </p:nvGrpSpPr>
          <p:grpSpPr>
            <a:xfrm rot="-1567458">
              <a:off x="7829990" y="2321337"/>
              <a:ext cx="1086873" cy="763413"/>
              <a:chOff x="4994125" y="4904500"/>
              <a:chExt cx="1086922" cy="763448"/>
            </a:xfrm>
          </p:grpSpPr>
          <p:sp>
            <p:nvSpPr>
              <p:cNvPr id="77" name="Google Shape;1429;p37">
                <a:extLst>
                  <a:ext uri="{FF2B5EF4-FFF2-40B4-BE49-F238E27FC236}">
                    <a16:creationId xmlns:a16="http://schemas.microsoft.com/office/drawing/2014/main" id="{BBF130B0-8472-8F54-3D5B-3CFD185425FA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430;p37">
                <a:extLst>
                  <a:ext uri="{FF2B5EF4-FFF2-40B4-BE49-F238E27FC236}">
                    <a16:creationId xmlns:a16="http://schemas.microsoft.com/office/drawing/2014/main" id="{6B53C392-4653-9A25-9D25-BCD851011C8D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431;p37">
                <a:extLst>
                  <a:ext uri="{FF2B5EF4-FFF2-40B4-BE49-F238E27FC236}">
                    <a16:creationId xmlns:a16="http://schemas.microsoft.com/office/drawing/2014/main" id="{3ADF0377-F71D-27F1-B961-6B575DB764AD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432;p37">
                <a:extLst>
                  <a:ext uri="{FF2B5EF4-FFF2-40B4-BE49-F238E27FC236}">
                    <a16:creationId xmlns:a16="http://schemas.microsoft.com/office/drawing/2014/main" id="{D89F2789-B87F-4729-D5D2-670EAE7B7F5E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433;p37">
                <a:extLst>
                  <a:ext uri="{FF2B5EF4-FFF2-40B4-BE49-F238E27FC236}">
                    <a16:creationId xmlns:a16="http://schemas.microsoft.com/office/drawing/2014/main" id="{D00CDDA7-3C92-3FCE-7D84-5A5869282153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434;p37">
                <a:extLst>
                  <a:ext uri="{FF2B5EF4-FFF2-40B4-BE49-F238E27FC236}">
                    <a16:creationId xmlns:a16="http://schemas.microsoft.com/office/drawing/2014/main" id="{F5EC7A5C-49F0-9FC3-380F-4735894216FC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435;p37">
                <a:extLst>
                  <a:ext uri="{FF2B5EF4-FFF2-40B4-BE49-F238E27FC236}">
                    <a16:creationId xmlns:a16="http://schemas.microsoft.com/office/drawing/2014/main" id="{205BDA74-506C-658C-2B9F-5CAA75D64B70}"/>
                  </a:ext>
                </a:extLst>
              </p:cNvPr>
              <p:cNvSpPr/>
              <p:nvPr/>
            </p:nvSpPr>
            <p:spPr>
              <a:xfrm>
                <a:off x="5447469" y="5234009"/>
                <a:ext cx="344671" cy="305338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436;p37">
                <a:extLst>
                  <a:ext uri="{FF2B5EF4-FFF2-40B4-BE49-F238E27FC236}">
                    <a16:creationId xmlns:a16="http://schemas.microsoft.com/office/drawing/2014/main" id="{8B25A72B-01A6-0384-A115-883482744C13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437;p37">
                <a:extLst>
                  <a:ext uri="{FF2B5EF4-FFF2-40B4-BE49-F238E27FC236}">
                    <a16:creationId xmlns:a16="http://schemas.microsoft.com/office/drawing/2014/main" id="{A3B4AD73-8790-3FF0-9DB3-D491562AF86D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438;p37">
                <a:extLst>
                  <a:ext uri="{FF2B5EF4-FFF2-40B4-BE49-F238E27FC236}">
                    <a16:creationId xmlns:a16="http://schemas.microsoft.com/office/drawing/2014/main" id="{A32097A8-91B1-413C-8D2E-8A661450D4D9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439;p37">
                <a:extLst>
                  <a:ext uri="{FF2B5EF4-FFF2-40B4-BE49-F238E27FC236}">
                    <a16:creationId xmlns:a16="http://schemas.microsoft.com/office/drawing/2014/main" id="{C495D385-75A8-1AF9-D8DB-40E6364DE61F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440;p37">
                <a:extLst>
                  <a:ext uri="{FF2B5EF4-FFF2-40B4-BE49-F238E27FC236}">
                    <a16:creationId xmlns:a16="http://schemas.microsoft.com/office/drawing/2014/main" id="{A0EA93E2-BE52-7A0E-1334-48831336FD45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441;p37">
                <a:extLst>
                  <a:ext uri="{FF2B5EF4-FFF2-40B4-BE49-F238E27FC236}">
                    <a16:creationId xmlns:a16="http://schemas.microsoft.com/office/drawing/2014/main" id="{F9034BF8-934A-B557-15A4-DC33F49F3B3A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442;p37">
                <a:extLst>
                  <a:ext uri="{FF2B5EF4-FFF2-40B4-BE49-F238E27FC236}">
                    <a16:creationId xmlns:a16="http://schemas.microsoft.com/office/drawing/2014/main" id="{8003E76B-B35E-8A24-18AA-8A24F69A72F0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443;p37">
                <a:extLst>
                  <a:ext uri="{FF2B5EF4-FFF2-40B4-BE49-F238E27FC236}">
                    <a16:creationId xmlns:a16="http://schemas.microsoft.com/office/drawing/2014/main" id="{209E2360-254A-7037-92A7-40166B04A435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444;p37">
                <a:extLst>
                  <a:ext uri="{FF2B5EF4-FFF2-40B4-BE49-F238E27FC236}">
                    <a16:creationId xmlns:a16="http://schemas.microsoft.com/office/drawing/2014/main" id="{8C91D8E3-6372-286B-661D-769B24A1814A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445;p37">
                <a:extLst>
                  <a:ext uri="{FF2B5EF4-FFF2-40B4-BE49-F238E27FC236}">
                    <a16:creationId xmlns:a16="http://schemas.microsoft.com/office/drawing/2014/main" id="{045E5790-BE02-381D-CA1E-EF161B173753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446;p37">
                <a:extLst>
                  <a:ext uri="{FF2B5EF4-FFF2-40B4-BE49-F238E27FC236}">
                    <a16:creationId xmlns:a16="http://schemas.microsoft.com/office/drawing/2014/main" id="{6D8324A8-3447-8D00-6835-03D3D53988D5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447;p37">
                <a:extLst>
                  <a:ext uri="{FF2B5EF4-FFF2-40B4-BE49-F238E27FC236}">
                    <a16:creationId xmlns:a16="http://schemas.microsoft.com/office/drawing/2014/main" id="{9BD001EF-8EA2-1E0E-7978-4A8EF2D2EC89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448;p37">
                <a:extLst>
                  <a:ext uri="{FF2B5EF4-FFF2-40B4-BE49-F238E27FC236}">
                    <a16:creationId xmlns:a16="http://schemas.microsoft.com/office/drawing/2014/main" id="{B96B66FD-C33F-16B3-3FBA-46085FFDBC31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449;p37">
                <a:extLst>
                  <a:ext uri="{FF2B5EF4-FFF2-40B4-BE49-F238E27FC236}">
                    <a16:creationId xmlns:a16="http://schemas.microsoft.com/office/drawing/2014/main" id="{9E09DEA2-4E51-6B9A-AF69-7C677EB3B85C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450;p37">
                <a:extLst>
                  <a:ext uri="{FF2B5EF4-FFF2-40B4-BE49-F238E27FC236}">
                    <a16:creationId xmlns:a16="http://schemas.microsoft.com/office/drawing/2014/main" id="{E2C1482A-02E2-C72C-8A08-A800F71F3B84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451;p37">
                <a:extLst>
                  <a:ext uri="{FF2B5EF4-FFF2-40B4-BE49-F238E27FC236}">
                    <a16:creationId xmlns:a16="http://schemas.microsoft.com/office/drawing/2014/main" id="{7670478D-312B-0867-EAB3-7AE8F43C6132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452;p37">
                <a:extLst>
                  <a:ext uri="{FF2B5EF4-FFF2-40B4-BE49-F238E27FC236}">
                    <a16:creationId xmlns:a16="http://schemas.microsoft.com/office/drawing/2014/main" id="{A11C155C-F1C1-7D4E-47E5-A942DF0B14E7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453;p37">
                <a:extLst>
                  <a:ext uri="{FF2B5EF4-FFF2-40B4-BE49-F238E27FC236}">
                    <a16:creationId xmlns:a16="http://schemas.microsoft.com/office/drawing/2014/main" id="{0D2DB8E2-D289-1BD0-8A03-69AB47579055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1454;p37">
              <a:extLst>
                <a:ext uri="{FF2B5EF4-FFF2-40B4-BE49-F238E27FC236}">
                  <a16:creationId xmlns:a16="http://schemas.microsoft.com/office/drawing/2014/main" id="{0206543D-FC68-D497-731A-29F4E2F5EFD8}"/>
                </a:ext>
              </a:extLst>
            </p:cNvPr>
            <p:cNvGrpSpPr/>
            <p:nvPr/>
          </p:nvGrpSpPr>
          <p:grpSpPr>
            <a:xfrm rot="-1567458">
              <a:off x="7771599" y="2296312"/>
              <a:ext cx="1086873" cy="763414"/>
              <a:chOff x="4994125" y="4904500"/>
              <a:chExt cx="1086922" cy="763449"/>
            </a:xfrm>
          </p:grpSpPr>
          <p:sp>
            <p:nvSpPr>
              <p:cNvPr id="52" name="Google Shape;1455;p37">
                <a:extLst>
                  <a:ext uri="{FF2B5EF4-FFF2-40B4-BE49-F238E27FC236}">
                    <a16:creationId xmlns:a16="http://schemas.microsoft.com/office/drawing/2014/main" id="{0E500168-A774-4C1D-0475-80364CE6897B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456;p37">
                <a:extLst>
                  <a:ext uri="{FF2B5EF4-FFF2-40B4-BE49-F238E27FC236}">
                    <a16:creationId xmlns:a16="http://schemas.microsoft.com/office/drawing/2014/main" id="{AF1A1106-200A-2259-2753-96887E292550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457;p37">
                <a:extLst>
                  <a:ext uri="{FF2B5EF4-FFF2-40B4-BE49-F238E27FC236}">
                    <a16:creationId xmlns:a16="http://schemas.microsoft.com/office/drawing/2014/main" id="{9A9C0281-3341-4684-AF36-31477DBBA45F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458;p37">
                <a:extLst>
                  <a:ext uri="{FF2B5EF4-FFF2-40B4-BE49-F238E27FC236}">
                    <a16:creationId xmlns:a16="http://schemas.microsoft.com/office/drawing/2014/main" id="{F06A195C-4F75-F0D2-95A0-5C987F75DAC6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459;p37">
                <a:extLst>
                  <a:ext uri="{FF2B5EF4-FFF2-40B4-BE49-F238E27FC236}">
                    <a16:creationId xmlns:a16="http://schemas.microsoft.com/office/drawing/2014/main" id="{EE9B14E3-E835-D547-2152-B9ABB454E780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460;p37">
                <a:extLst>
                  <a:ext uri="{FF2B5EF4-FFF2-40B4-BE49-F238E27FC236}">
                    <a16:creationId xmlns:a16="http://schemas.microsoft.com/office/drawing/2014/main" id="{FD766120-C64A-D006-E44B-3A466AF7975D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461;p37">
                <a:extLst>
                  <a:ext uri="{FF2B5EF4-FFF2-40B4-BE49-F238E27FC236}">
                    <a16:creationId xmlns:a16="http://schemas.microsoft.com/office/drawing/2014/main" id="{39A11531-410C-E035-9D0A-52044C69F571}"/>
                  </a:ext>
                </a:extLst>
              </p:cNvPr>
              <p:cNvSpPr/>
              <p:nvPr/>
            </p:nvSpPr>
            <p:spPr>
              <a:xfrm>
                <a:off x="5447467" y="5234008"/>
                <a:ext cx="344671" cy="305337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462;p37">
                <a:extLst>
                  <a:ext uri="{FF2B5EF4-FFF2-40B4-BE49-F238E27FC236}">
                    <a16:creationId xmlns:a16="http://schemas.microsoft.com/office/drawing/2014/main" id="{20AA3FA5-CA93-94D6-2C62-1BAFF5BAAC39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463;p37">
                <a:extLst>
                  <a:ext uri="{FF2B5EF4-FFF2-40B4-BE49-F238E27FC236}">
                    <a16:creationId xmlns:a16="http://schemas.microsoft.com/office/drawing/2014/main" id="{CFCC6CD6-C86F-4D43-2F59-F42A731C7F2D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464;p37">
                <a:extLst>
                  <a:ext uri="{FF2B5EF4-FFF2-40B4-BE49-F238E27FC236}">
                    <a16:creationId xmlns:a16="http://schemas.microsoft.com/office/drawing/2014/main" id="{52C8D8D7-743D-8BF3-8CE8-4E701A75EB26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465;p37">
                <a:extLst>
                  <a:ext uri="{FF2B5EF4-FFF2-40B4-BE49-F238E27FC236}">
                    <a16:creationId xmlns:a16="http://schemas.microsoft.com/office/drawing/2014/main" id="{A23E6F4C-41AF-37B2-2C7B-B03643644D9A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466;p37">
                <a:extLst>
                  <a:ext uri="{FF2B5EF4-FFF2-40B4-BE49-F238E27FC236}">
                    <a16:creationId xmlns:a16="http://schemas.microsoft.com/office/drawing/2014/main" id="{42517DD0-F38E-582F-BE38-2A05BF80218D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467;p37">
                <a:extLst>
                  <a:ext uri="{FF2B5EF4-FFF2-40B4-BE49-F238E27FC236}">
                    <a16:creationId xmlns:a16="http://schemas.microsoft.com/office/drawing/2014/main" id="{B310EBA9-24E3-CC96-473B-32620FE017A8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468;p37">
                <a:extLst>
                  <a:ext uri="{FF2B5EF4-FFF2-40B4-BE49-F238E27FC236}">
                    <a16:creationId xmlns:a16="http://schemas.microsoft.com/office/drawing/2014/main" id="{29A48EF4-33FB-2CD1-B4F3-0C4AC92BA75D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469;p37">
                <a:extLst>
                  <a:ext uri="{FF2B5EF4-FFF2-40B4-BE49-F238E27FC236}">
                    <a16:creationId xmlns:a16="http://schemas.microsoft.com/office/drawing/2014/main" id="{4D2B3D78-1B3F-A04F-71CF-364404586C42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470;p37">
                <a:extLst>
                  <a:ext uri="{FF2B5EF4-FFF2-40B4-BE49-F238E27FC236}">
                    <a16:creationId xmlns:a16="http://schemas.microsoft.com/office/drawing/2014/main" id="{4E588444-5E84-BDE2-6CAB-C4DDABAC93E4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471;p37">
                <a:extLst>
                  <a:ext uri="{FF2B5EF4-FFF2-40B4-BE49-F238E27FC236}">
                    <a16:creationId xmlns:a16="http://schemas.microsoft.com/office/drawing/2014/main" id="{AB3546D7-BE94-A46B-CD38-EC212FE41771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472;p37">
                <a:extLst>
                  <a:ext uri="{FF2B5EF4-FFF2-40B4-BE49-F238E27FC236}">
                    <a16:creationId xmlns:a16="http://schemas.microsoft.com/office/drawing/2014/main" id="{F17A24BE-EF65-7677-6C37-8EA6688BF30A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473;p37">
                <a:extLst>
                  <a:ext uri="{FF2B5EF4-FFF2-40B4-BE49-F238E27FC236}">
                    <a16:creationId xmlns:a16="http://schemas.microsoft.com/office/drawing/2014/main" id="{8077D88F-ECDF-8F08-05CC-DB3290A80C7C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474;p37">
                <a:extLst>
                  <a:ext uri="{FF2B5EF4-FFF2-40B4-BE49-F238E27FC236}">
                    <a16:creationId xmlns:a16="http://schemas.microsoft.com/office/drawing/2014/main" id="{604404C9-FB20-8B17-9DE4-CFDD961D09AE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475;p37">
                <a:extLst>
                  <a:ext uri="{FF2B5EF4-FFF2-40B4-BE49-F238E27FC236}">
                    <a16:creationId xmlns:a16="http://schemas.microsoft.com/office/drawing/2014/main" id="{365E40A2-127D-9F84-E8DD-3EC237D5584B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476;p37">
                <a:extLst>
                  <a:ext uri="{FF2B5EF4-FFF2-40B4-BE49-F238E27FC236}">
                    <a16:creationId xmlns:a16="http://schemas.microsoft.com/office/drawing/2014/main" id="{C734B96A-35E7-00AC-07FC-F9A11B8DA5F2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477;p37">
                <a:extLst>
                  <a:ext uri="{FF2B5EF4-FFF2-40B4-BE49-F238E27FC236}">
                    <a16:creationId xmlns:a16="http://schemas.microsoft.com/office/drawing/2014/main" id="{89DD3D8C-4269-AA7E-0CF9-781352B8D3C3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478;p37">
                <a:extLst>
                  <a:ext uri="{FF2B5EF4-FFF2-40B4-BE49-F238E27FC236}">
                    <a16:creationId xmlns:a16="http://schemas.microsoft.com/office/drawing/2014/main" id="{4B456FE3-3D7B-40A5-91D2-95D6C29C6DEF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479;p37">
                <a:extLst>
                  <a:ext uri="{FF2B5EF4-FFF2-40B4-BE49-F238E27FC236}">
                    <a16:creationId xmlns:a16="http://schemas.microsoft.com/office/drawing/2014/main" id="{815D994E-CA52-AB02-2FB5-08006BB8C024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" name="Google Shape;1364;p37">
            <a:extLst>
              <a:ext uri="{FF2B5EF4-FFF2-40B4-BE49-F238E27FC236}">
                <a16:creationId xmlns:a16="http://schemas.microsoft.com/office/drawing/2014/main" id="{62F99532-2262-2AFF-9FE3-A3CCD04E26AA}"/>
              </a:ext>
            </a:extLst>
          </p:cNvPr>
          <p:cNvGrpSpPr/>
          <p:nvPr/>
        </p:nvGrpSpPr>
        <p:grpSpPr>
          <a:xfrm>
            <a:off x="1553770" y="5072040"/>
            <a:ext cx="1877407" cy="1096560"/>
            <a:chOff x="3509350" y="3532638"/>
            <a:chExt cx="2077076" cy="1247362"/>
          </a:xfrm>
        </p:grpSpPr>
        <p:grpSp>
          <p:nvGrpSpPr>
            <p:cNvPr id="103" name="Google Shape;1365;p37">
              <a:extLst>
                <a:ext uri="{FF2B5EF4-FFF2-40B4-BE49-F238E27FC236}">
                  <a16:creationId xmlns:a16="http://schemas.microsoft.com/office/drawing/2014/main" id="{A28FC2DB-C9AB-2781-FC33-E6BDB477B3A3}"/>
                </a:ext>
              </a:extLst>
            </p:cNvPr>
            <p:cNvGrpSpPr/>
            <p:nvPr/>
          </p:nvGrpSpPr>
          <p:grpSpPr>
            <a:xfrm>
              <a:off x="3754325" y="3532638"/>
              <a:ext cx="1832101" cy="1203876"/>
              <a:chOff x="3655950" y="3527601"/>
              <a:chExt cx="1832101" cy="1203876"/>
            </a:xfrm>
          </p:grpSpPr>
          <p:sp>
            <p:nvSpPr>
              <p:cNvPr id="106" name="Google Shape;1366;p37">
                <a:extLst>
                  <a:ext uri="{FF2B5EF4-FFF2-40B4-BE49-F238E27FC236}">
                    <a16:creationId xmlns:a16="http://schemas.microsoft.com/office/drawing/2014/main" id="{DC70760C-82CE-685B-66CF-A4C6E5767ED7}"/>
                  </a:ext>
                </a:extLst>
              </p:cNvPr>
              <p:cNvSpPr/>
              <p:nvPr/>
            </p:nvSpPr>
            <p:spPr>
              <a:xfrm>
                <a:off x="4009726" y="3527601"/>
                <a:ext cx="937136" cy="38060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4539" extrusionOk="0">
                    <a:moveTo>
                      <a:pt x="3958" y="0"/>
                    </a:moveTo>
                    <a:cubicBezTo>
                      <a:pt x="1768" y="0"/>
                      <a:pt x="1" y="1768"/>
                      <a:pt x="1" y="3957"/>
                    </a:cubicBezTo>
                    <a:cubicBezTo>
                      <a:pt x="1" y="4151"/>
                      <a:pt x="12" y="4345"/>
                      <a:pt x="46" y="4539"/>
                    </a:cubicBezTo>
                    <a:lnTo>
                      <a:pt x="11130" y="4539"/>
                    </a:lnTo>
                    <a:cubicBezTo>
                      <a:pt x="11164" y="4345"/>
                      <a:pt x="11176" y="4151"/>
                      <a:pt x="11176" y="3957"/>
                    </a:cubicBezTo>
                    <a:cubicBezTo>
                      <a:pt x="11176" y="1768"/>
                      <a:pt x="9397" y="0"/>
                      <a:pt x="7219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367;p37">
                <a:extLst>
                  <a:ext uri="{FF2B5EF4-FFF2-40B4-BE49-F238E27FC236}">
                    <a16:creationId xmlns:a16="http://schemas.microsoft.com/office/drawing/2014/main" id="{03F87B77-730B-AB32-163F-2FB3FEF6AF9A}"/>
                  </a:ext>
                </a:extLst>
              </p:cNvPr>
              <p:cNvSpPr/>
              <p:nvPr/>
            </p:nvSpPr>
            <p:spPr>
              <a:xfrm>
                <a:off x="4038404" y="3936803"/>
                <a:ext cx="878858" cy="195125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2327" extrusionOk="0">
                    <a:moveTo>
                      <a:pt x="1" y="1"/>
                    </a:moveTo>
                    <a:cubicBezTo>
                      <a:pt x="639" y="1415"/>
                      <a:pt x="2053" y="2327"/>
                      <a:pt x="3616" y="2327"/>
                    </a:cubicBezTo>
                    <a:lnTo>
                      <a:pt x="6865" y="2327"/>
                    </a:lnTo>
                    <a:cubicBezTo>
                      <a:pt x="8428" y="2327"/>
                      <a:pt x="9842" y="1415"/>
                      <a:pt x="10480" y="1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368;p37">
                <a:extLst>
                  <a:ext uri="{FF2B5EF4-FFF2-40B4-BE49-F238E27FC236}">
                    <a16:creationId xmlns:a16="http://schemas.microsoft.com/office/drawing/2014/main" id="{207EA452-4AE8-FEBB-0D32-AABEAB3495F0}"/>
                  </a:ext>
                </a:extLst>
              </p:cNvPr>
              <p:cNvSpPr/>
              <p:nvPr/>
            </p:nvSpPr>
            <p:spPr>
              <a:xfrm>
                <a:off x="4153198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502" y="0"/>
                      <a:pt x="0" y="673"/>
                      <a:pt x="0" y="1517"/>
                    </a:cubicBezTo>
                    <a:cubicBezTo>
                      <a:pt x="0" y="2349"/>
                      <a:pt x="502" y="3034"/>
                      <a:pt x="1106" y="3034"/>
                    </a:cubicBezTo>
                    <a:cubicBezTo>
                      <a:pt x="1722" y="3034"/>
                      <a:pt x="2212" y="2349"/>
                      <a:pt x="2212" y="1517"/>
                    </a:cubicBezTo>
                    <a:cubicBezTo>
                      <a:pt x="2212" y="673"/>
                      <a:pt x="1722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369;p37">
                <a:extLst>
                  <a:ext uri="{FF2B5EF4-FFF2-40B4-BE49-F238E27FC236}">
                    <a16:creationId xmlns:a16="http://schemas.microsoft.com/office/drawing/2014/main" id="{96FE9925-710A-AB12-B3E5-E46C872731AF}"/>
                  </a:ext>
                </a:extLst>
              </p:cNvPr>
              <p:cNvSpPr/>
              <p:nvPr/>
            </p:nvSpPr>
            <p:spPr>
              <a:xfrm>
                <a:off x="4587306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490" y="0"/>
                      <a:pt x="0" y="673"/>
                      <a:pt x="0" y="1517"/>
                    </a:cubicBezTo>
                    <a:cubicBezTo>
                      <a:pt x="0" y="2349"/>
                      <a:pt x="490" y="3034"/>
                      <a:pt x="1106" y="3034"/>
                    </a:cubicBezTo>
                    <a:cubicBezTo>
                      <a:pt x="1711" y="3034"/>
                      <a:pt x="2212" y="2349"/>
                      <a:pt x="2212" y="1517"/>
                    </a:cubicBezTo>
                    <a:cubicBezTo>
                      <a:pt x="2212" y="673"/>
                      <a:pt x="1711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370;p37">
                <a:extLst>
                  <a:ext uri="{FF2B5EF4-FFF2-40B4-BE49-F238E27FC236}">
                    <a16:creationId xmlns:a16="http://schemas.microsoft.com/office/drawing/2014/main" id="{F58BBC6B-680F-B58A-8ACF-9077ECE1CE0F}"/>
                  </a:ext>
                </a:extLst>
              </p:cNvPr>
              <p:cNvSpPr/>
              <p:nvPr/>
            </p:nvSpPr>
            <p:spPr>
              <a:xfrm>
                <a:off x="4042261" y="4134781"/>
                <a:ext cx="880703" cy="596694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7116" extrusionOk="0">
                    <a:moveTo>
                      <a:pt x="2532" y="0"/>
                    </a:moveTo>
                    <a:cubicBezTo>
                      <a:pt x="1129" y="0"/>
                      <a:pt x="0" y="1129"/>
                      <a:pt x="0" y="2520"/>
                    </a:cubicBezTo>
                    <a:lnTo>
                      <a:pt x="0" y="4595"/>
                    </a:lnTo>
                    <a:cubicBezTo>
                      <a:pt x="0" y="5998"/>
                      <a:pt x="1129" y="7115"/>
                      <a:pt x="2532" y="7115"/>
                    </a:cubicBezTo>
                    <a:lnTo>
                      <a:pt x="7982" y="7115"/>
                    </a:lnTo>
                    <a:cubicBezTo>
                      <a:pt x="9374" y="7115"/>
                      <a:pt x="10502" y="5998"/>
                      <a:pt x="10502" y="4595"/>
                    </a:cubicBezTo>
                    <a:lnTo>
                      <a:pt x="10502" y="2520"/>
                    </a:lnTo>
                    <a:cubicBezTo>
                      <a:pt x="10502" y="1129"/>
                      <a:pt x="9374" y="0"/>
                      <a:pt x="7982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371;p37">
                <a:extLst>
                  <a:ext uri="{FF2B5EF4-FFF2-40B4-BE49-F238E27FC236}">
                    <a16:creationId xmlns:a16="http://schemas.microsoft.com/office/drawing/2014/main" id="{3B3D3286-BF66-8715-68C4-A9E59B5EC986}"/>
                  </a:ext>
                </a:extLst>
              </p:cNvPr>
              <p:cNvSpPr/>
              <p:nvPr/>
            </p:nvSpPr>
            <p:spPr>
              <a:xfrm>
                <a:off x="4181876" y="4297288"/>
                <a:ext cx="573719" cy="434188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5178" extrusionOk="0">
                    <a:moveTo>
                      <a:pt x="2429" y="1"/>
                    </a:moveTo>
                    <a:cubicBezTo>
                      <a:pt x="1084" y="1"/>
                      <a:pt x="0" y="1084"/>
                      <a:pt x="0" y="2429"/>
                    </a:cubicBezTo>
                    <a:lnTo>
                      <a:pt x="0" y="4915"/>
                    </a:lnTo>
                    <a:lnTo>
                      <a:pt x="0" y="5029"/>
                    </a:lnTo>
                    <a:cubicBezTo>
                      <a:pt x="274" y="5132"/>
                      <a:pt x="559" y="5177"/>
                      <a:pt x="856" y="5177"/>
                    </a:cubicBezTo>
                    <a:lnTo>
                      <a:pt x="6306" y="5177"/>
                    </a:lnTo>
                    <a:cubicBezTo>
                      <a:pt x="6489" y="5177"/>
                      <a:pt x="6660" y="5166"/>
                      <a:pt x="6831" y="5132"/>
                    </a:cubicBezTo>
                    <a:cubicBezTo>
                      <a:pt x="6831" y="5052"/>
                      <a:pt x="6842" y="4984"/>
                      <a:pt x="6842" y="4915"/>
                    </a:cubicBezTo>
                    <a:lnTo>
                      <a:pt x="6842" y="2418"/>
                    </a:lnTo>
                    <a:cubicBezTo>
                      <a:pt x="6842" y="1084"/>
                      <a:pt x="5759" y="1"/>
                      <a:pt x="4425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372;p37">
                <a:extLst>
                  <a:ext uri="{FF2B5EF4-FFF2-40B4-BE49-F238E27FC236}">
                    <a16:creationId xmlns:a16="http://schemas.microsoft.com/office/drawing/2014/main" id="{3C53D519-5286-99D5-7485-0732EA800E92}"/>
                  </a:ext>
                </a:extLst>
              </p:cNvPr>
              <p:cNvSpPr/>
              <p:nvPr/>
            </p:nvSpPr>
            <p:spPr>
              <a:xfrm>
                <a:off x="3655950" y="3908126"/>
                <a:ext cx="410290" cy="54512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501" extrusionOk="0">
                    <a:moveTo>
                      <a:pt x="1141" y="1"/>
                    </a:moveTo>
                    <a:lnTo>
                      <a:pt x="1141" y="1"/>
                    </a:lnTo>
                    <a:cubicBezTo>
                      <a:pt x="92" y="297"/>
                      <a:pt x="1" y="1745"/>
                      <a:pt x="993" y="2179"/>
                    </a:cubicBezTo>
                    <a:cubicBezTo>
                      <a:pt x="879" y="2224"/>
                      <a:pt x="788" y="2327"/>
                      <a:pt x="765" y="2452"/>
                    </a:cubicBezTo>
                    <a:lnTo>
                      <a:pt x="286" y="5189"/>
                    </a:lnTo>
                    <a:cubicBezTo>
                      <a:pt x="252" y="5383"/>
                      <a:pt x="377" y="5565"/>
                      <a:pt x="571" y="5599"/>
                    </a:cubicBezTo>
                    <a:lnTo>
                      <a:pt x="799" y="5634"/>
                    </a:lnTo>
                    <a:cubicBezTo>
                      <a:pt x="753" y="5702"/>
                      <a:pt x="719" y="5770"/>
                      <a:pt x="719" y="5850"/>
                    </a:cubicBezTo>
                    <a:lnTo>
                      <a:pt x="719" y="6147"/>
                    </a:lnTo>
                    <a:cubicBezTo>
                      <a:pt x="731" y="6341"/>
                      <a:pt x="879" y="6500"/>
                      <a:pt x="1084" y="6500"/>
                    </a:cubicBezTo>
                    <a:lnTo>
                      <a:pt x="4539" y="6477"/>
                    </a:lnTo>
                    <a:cubicBezTo>
                      <a:pt x="4733" y="6477"/>
                      <a:pt x="4893" y="6318"/>
                      <a:pt x="4893" y="6124"/>
                    </a:cubicBezTo>
                    <a:lnTo>
                      <a:pt x="4893" y="5839"/>
                    </a:lnTo>
                    <a:cubicBezTo>
                      <a:pt x="4893" y="5641"/>
                      <a:pt x="4744" y="5485"/>
                      <a:pt x="4548" y="5485"/>
                    </a:cubicBezTo>
                    <a:cubicBezTo>
                      <a:pt x="4541" y="5485"/>
                      <a:pt x="4535" y="5485"/>
                      <a:pt x="4528" y="5485"/>
                    </a:cubicBezTo>
                    <a:lnTo>
                      <a:pt x="1209" y="5508"/>
                    </a:lnTo>
                    <a:cubicBezTo>
                      <a:pt x="1232" y="5463"/>
                      <a:pt x="1255" y="5406"/>
                      <a:pt x="1266" y="5360"/>
                    </a:cubicBezTo>
                    <a:lnTo>
                      <a:pt x="1745" y="2623"/>
                    </a:lnTo>
                    <a:cubicBezTo>
                      <a:pt x="1768" y="2486"/>
                      <a:pt x="1711" y="2350"/>
                      <a:pt x="1609" y="2270"/>
                    </a:cubicBezTo>
                    <a:cubicBezTo>
                      <a:pt x="2680" y="2144"/>
                      <a:pt x="3011" y="753"/>
                      <a:pt x="2122" y="149"/>
                    </a:cubicBezTo>
                    <a:lnTo>
                      <a:pt x="2122" y="149"/>
                    </a:lnTo>
                    <a:lnTo>
                      <a:pt x="1894" y="1346"/>
                    </a:lnTo>
                    <a:lnTo>
                      <a:pt x="924" y="1164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373;p37">
                <a:extLst>
                  <a:ext uri="{FF2B5EF4-FFF2-40B4-BE49-F238E27FC236}">
                    <a16:creationId xmlns:a16="http://schemas.microsoft.com/office/drawing/2014/main" id="{E9649A0E-C42D-5394-CD2D-897C2B7C963D}"/>
                  </a:ext>
                </a:extLst>
              </p:cNvPr>
              <p:cNvSpPr/>
              <p:nvPr/>
            </p:nvSpPr>
            <p:spPr>
              <a:xfrm>
                <a:off x="4872238" y="4224084"/>
                <a:ext cx="615813" cy="460183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5488" extrusionOk="0">
                    <a:moveTo>
                      <a:pt x="3615" y="1"/>
                    </a:moveTo>
                    <a:cubicBezTo>
                      <a:pt x="3570" y="1"/>
                      <a:pt x="3523" y="10"/>
                      <a:pt x="3478" y="30"/>
                    </a:cubicBezTo>
                    <a:lnTo>
                      <a:pt x="274" y="1341"/>
                    </a:lnTo>
                    <a:cubicBezTo>
                      <a:pt x="91" y="1410"/>
                      <a:pt x="0" y="1626"/>
                      <a:pt x="80" y="1809"/>
                    </a:cubicBezTo>
                    <a:lnTo>
                      <a:pt x="183" y="2071"/>
                    </a:lnTo>
                    <a:cubicBezTo>
                      <a:pt x="243" y="2208"/>
                      <a:pt x="374" y="2294"/>
                      <a:pt x="513" y="2294"/>
                    </a:cubicBezTo>
                    <a:cubicBezTo>
                      <a:pt x="558" y="2294"/>
                      <a:pt x="605" y="2285"/>
                      <a:pt x="650" y="2265"/>
                    </a:cubicBezTo>
                    <a:lnTo>
                      <a:pt x="3615" y="1056"/>
                    </a:lnTo>
                    <a:lnTo>
                      <a:pt x="3615" y="1056"/>
                    </a:lnTo>
                    <a:cubicBezTo>
                      <a:pt x="3603" y="1136"/>
                      <a:pt x="3615" y="1227"/>
                      <a:pt x="3660" y="1296"/>
                    </a:cubicBezTo>
                    <a:lnTo>
                      <a:pt x="4903" y="3405"/>
                    </a:lnTo>
                    <a:cubicBezTo>
                      <a:pt x="4972" y="3519"/>
                      <a:pt x="5097" y="3576"/>
                      <a:pt x="5223" y="3576"/>
                    </a:cubicBezTo>
                    <a:cubicBezTo>
                      <a:pt x="4579" y="4339"/>
                      <a:pt x="5145" y="5488"/>
                      <a:pt x="6113" y="5488"/>
                    </a:cubicBezTo>
                    <a:cubicBezTo>
                      <a:pt x="6157" y="5488"/>
                      <a:pt x="6203" y="5485"/>
                      <a:pt x="6249" y="5480"/>
                    </a:cubicBezTo>
                    <a:lnTo>
                      <a:pt x="5645" y="4431"/>
                    </a:lnTo>
                    <a:lnTo>
                      <a:pt x="6500" y="3941"/>
                    </a:lnTo>
                    <a:lnTo>
                      <a:pt x="7093" y="4967"/>
                    </a:lnTo>
                    <a:cubicBezTo>
                      <a:pt x="7332" y="4602"/>
                      <a:pt x="7344" y="4123"/>
                      <a:pt x="7127" y="3747"/>
                    </a:cubicBezTo>
                    <a:cubicBezTo>
                      <a:pt x="6921" y="3380"/>
                      <a:pt x="6532" y="3161"/>
                      <a:pt x="6121" y="3161"/>
                    </a:cubicBezTo>
                    <a:cubicBezTo>
                      <a:pt x="6008" y="3161"/>
                      <a:pt x="5894" y="3177"/>
                      <a:pt x="5781" y="3211"/>
                    </a:cubicBezTo>
                    <a:cubicBezTo>
                      <a:pt x="5827" y="3109"/>
                      <a:pt x="5816" y="2983"/>
                      <a:pt x="5759" y="2892"/>
                    </a:cubicBezTo>
                    <a:lnTo>
                      <a:pt x="4516" y="794"/>
                    </a:lnTo>
                    <a:cubicBezTo>
                      <a:pt x="4450" y="679"/>
                      <a:pt x="4331" y="617"/>
                      <a:pt x="4210" y="617"/>
                    </a:cubicBezTo>
                    <a:cubicBezTo>
                      <a:pt x="4163" y="617"/>
                      <a:pt x="4116" y="626"/>
                      <a:pt x="4071" y="646"/>
                    </a:cubicBezTo>
                    <a:cubicBezTo>
                      <a:pt x="4071" y="589"/>
                      <a:pt x="4071" y="543"/>
                      <a:pt x="4048" y="497"/>
                    </a:cubicBezTo>
                    <a:lnTo>
                      <a:pt x="3934" y="224"/>
                    </a:lnTo>
                    <a:cubicBezTo>
                      <a:pt x="3883" y="86"/>
                      <a:pt x="3754" y="1"/>
                      <a:pt x="36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374;p37">
                <a:extLst>
                  <a:ext uri="{FF2B5EF4-FFF2-40B4-BE49-F238E27FC236}">
                    <a16:creationId xmlns:a16="http://schemas.microsoft.com/office/drawing/2014/main" id="{1985120B-421E-4F7C-D549-7FFF63B0BE4F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375;p37">
                <a:extLst>
                  <a:ext uri="{FF2B5EF4-FFF2-40B4-BE49-F238E27FC236}">
                    <a16:creationId xmlns:a16="http://schemas.microsoft.com/office/drawing/2014/main" id="{7B6262FD-53FC-81CB-6CB5-EB63DC8FFBD8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376;p37">
                <a:extLst>
                  <a:ext uri="{FF2B5EF4-FFF2-40B4-BE49-F238E27FC236}">
                    <a16:creationId xmlns:a16="http://schemas.microsoft.com/office/drawing/2014/main" id="{9A5EF73F-EB60-5B31-8073-B3F7A92D5388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377;p37">
                <a:extLst>
                  <a:ext uri="{FF2B5EF4-FFF2-40B4-BE49-F238E27FC236}">
                    <a16:creationId xmlns:a16="http://schemas.microsoft.com/office/drawing/2014/main" id="{5EF78D58-95CF-21C4-F6B1-A7EA433FE5FA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378;p37">
                <a:extLst>
                  <a:ext uri="{FF2B5EF4-FFF2-40B4-BE49-F238E27FC236}">
                    <a16:creationId xmlns:a16="http://schemas.microsoft.com/office/drawing/2014/main" id="{E2CF0602-0A10-F9BF-ABE6-2B200E7CCE4F}"/>
                  </a:ext>
                </a:extLst>
              </p:cNvPr>
              <p:cNvSpPr/>
              <p:nvPr/>
            </p:nvSpPr>
            <p:spPr>
              <a:xfrm>
                <a:off x="4216256" y="4484699"/>
                <a:ext cx="42178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9" extrusionOk="0">
                    <a:moveTo>
                      <a:pt x="286" y="1"/>
                    </a:moveTo>
                    <a:cubicBezTo>
                      <a:pt x="103" y="1"/>
                      <a:pt x="1" y="229"/>
                      <a:pt x="138" y="365"/>
                    </a:cubicBezTo>
                    <a:cubicBezTo>
                      <a:pt x="181" y="409"/>
                      <a:pt x="234" y="428"/>
                      <a:pt x="286" y="428"/>
                    </a:cubicBezTo>
                    <a:cubicBezTo>
                      <a:pt x="397" y="428"/>
                      <a:pt x="503" y="341"/>
                      <a:pt x="503" y="217"/>
                    </a:cubicBezTo>
                    <a:cubicBezTo>
                      <a:pt x="503" y="92"/>
                      <a:pt x="411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379;p37">
                <a:extLst>
                  <a:ext uri="{FF2B5EF4-FFF2-40B4-BE49-F238E27FC236}">
                    <a16:creationId xmlns:a16="http://schemas.microsoft.com/office/drawing/2014/main" id="{4520E296-AEBB-EFE0-B3F2-92A3F9D3D3F3}"/>
                  </a:ext>
                </a:extLst>
              </p:cNvPr>
              <p:cNvSpPr/>
              <p:nvPr/>
            </p:nvSpPr>
            <p:spPr>
              <a:xfrm>
                <a:off x="4673339" y="4484699"/>
                <a:ext cx="41172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9" extrusionOk="0">
                    <a:moveTo>
                      <a:pt x="285" y="1"/>
                    </a:moveTo>
                    <a:cubicBezTo>
                      <a:pt x="92" y="1"/>
                      <a:pt x="0" y="229"/>
                      <a:pt x="126" y="365"/>
                    </a:cubicBezTo>
                    <a:cubicBezTo>
                      <a:pt x="170" y="409"/>
                      <a:pt x="223" y="428"/>
                      <a:pt x="275" y="428"/>
                    </a:cubicBezTo>
                    <a:cubicBezTo>
                      <a:pt x="385" y="428"/>
                      <a:pt x="491" y="341"/>
                      <a:pt x="491" y="217"/>
                    </a:cubicBezTo>
                    <a:cubicBezTo>
                      <a:pt x="491" y="9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380;p37">
                <a:extLst>
                  <a:ext uri="{FF2B5EF4-FFF2-40B4-BE49-F238E27FC236}">
                    <a16:creationId xmlns:a16="http://schemas.microsoft.com/office/drawing/2014/main" id="{829333E6-D14F-C60F-8A77-512023427DDA}"/>
                  </a:ext>
                </a:extLst>
              </p:cNvPr>
              <p:cNvSpPr/>
              <p:nvPr/>
            </p:nvSpPr>
            <p:spPr>
              <a:xfrm>
                <a:off x="4071861" y="4342233"/>
                <a:ext cx="7798" cy="139698"/>
              </a:xfrm>
              <a:custGeom>
                <a:avLst/>
                <a:gdLst/>
                <a:ahLst/>
                <a:cxnLst/>
                <a:rect l="l" t="t" r="r" b="b"/>
                <a:pathLst>
                  <a:path w="93" h="1666" fill="none" extrusionOk="0">
                    <a:moveTo>
                      <a:pt x="92" y="1"/>
                    </a:moveTo>
                    <a:cubicBezTo>
                      <a:pt x="12" y="548"/>
                      <a:pt x="1" y="1107"/>
                      <a:pt x="69" y="1665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381;p37">
                <a:extLst>
                  <a:ext uri="{FF2B5EF4-FFF2-40B4-BE49-F238E27FC236}">
                    <a16:creationId xmlns:a16="http://schemas.microsoft.com/office/drawing/2014/main" id="{0E1D53D6-3AEF-5AD7-889C-1D8FC177272C}"/>
                  </a:ext>
                </a:extLst>
              </p:cNvPr>
              <p:cNvSpPr/>
              <p:nvPr/>
            </p:nvSpPr>
            <p:spPr>
              <a:xfrm>
                <a:off x="4081504" y="4515306"/>
                <a:ext cx="22053" cy="660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88" fill="none" extrusionOk="0">
                    <a:moveTo>
                      <a:pt x="0" y="0"/>
                    </a:moveTo>
                    <a:cubicBezTo>
                      <a:pt x="68" y="263"/>
                      <a:pt x="148" y="525"/>
                      <a:pt x="262" y="787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382;p37">
                <a:extLst>
                  <a:ext uri="{FF2B5EF4-FFF2-40B4-BE49-F238E27FC236}">
                    <a16:creationId xmlns:a16="http://schemas.microsoft.com/office/drawing/2014/main" id="{993D156C-E42E-C9A4-896B-1E93B30687BB}"/>
                  </a:ext>
                </a:extLst>
              </p:cNvPr>
              <p:cNvSpPr/>
              <p:nvPr/>
            </p:nvSpPr>
            <p:spPr>
              <a:xfrm>
                <a:off x="4611204" y="4350870"/>
                <a:ext cx="71778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856" h="901" fill="none" extrusionOk="0">
                    <a:moveTo>
                      <a:pt x="0" y="0"/>
                    </a:moveTo>
                    <a:cubicBezTo>
                      <a:pt x="365" y="205"/>
                      <a:pt x="662" y="513"/>
                      <a:pt x="855" y="90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383;p37">
                <a:extLst>
                  <a:ext uri="{FF2B5EF4-FFF2-40B4-BE49-F238E27FC236}">
                    <a16:creationId xmlns:a16="http://schemas.microsoft.com/office/drawing/2014/main" id="{ABA127C0-A307-7FCE-EC94-84F81ECA466D}"/>
                  </a:ext>
                </a:extLst>
              </p:cNvPr>
              <p:cNvSpPr/>
              <p:nvPr/>
            </p:nvSpPr>
            <p:spPr>
              <a:xfrm>
                <a:off x="4047041" y="3670989"/>
                <a:ext cx="60290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22" fill="none" extrusionOk="0">
                    <a:moveTo>
                      <a:pt x="719" y="1"/>
                    </a:moveTo>
                    <a:cubicBezTo>
                      <a:pt x="251" y="605"/>
                      <a:pt x="1" y="1346"/>
                      <a:pt x="12" y="2122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384;p37">
                <a:extLst>
                  <a:ext uri="{FF2B5EF4-FFF2-40B4-BE49-F238E27FC236}">
                    <a16:creationId xmlns:a16="http://schemas.microsoft.com/office/drawing/2014/main" id="{9D6D5B2E-00BF-C6D4-EDD7-8001891C58D2}"/>
                  </a:ext>
                </a:extLst>
              </p:cNvPr>
              <p:cNvSpPr/>
              <p:nvPr/>
            </p:nvSpPr>
            <p:spPr>
              <a:xfrm>
                <a:off x="4674261" y="4018057"/>
                <a:ext cx="132068" cy="69933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34" fill="none" extrusionOk="0">
                    <a:moveTo>
                      <a:pt x="1" y="833"/>
                    </a:moveTo>
                    <a:cubicBezTo>
                      <a:pt x="582" y="662"/>
                      <a:pt x="1118" y="377"/>
                      <a:pt x="1574" y="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385;p37">
                <a:extLst>
                  <a:ext uri="{FF2B5EF4-FFF2-40B4-BE49-F238E27FC236}">
                    <a16:creationId xmlns:a16="http://schemas.microsoft.com/office/drawing/2014/main" id="{AEBEA2D5-21C2-2D9D-0216-E622526268FD}"/>
                  </a:ext>
                </a:extLst>
              </p:cNvPr>
              <p:cNvSpPr/>
              <p:nvPr/>
            </p:nvSpPr>
            <p:spPr>
              <a:xfrm>
                <a:off x="4829222" y="3972189"/>
                <a:ext cx="23982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20" fill="none" extrusionOk="0">
                    <a:moveTo>
                      <a:pt x="0" y="320"/>
                    </a:moveTo>
                    <a:lnTo>
                      <a:pt x="285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386;p37">
                <a:extLst>
                  <a:ext uri="{FF2B5EF4-FFF2-40B4-BE49-F238E27FC236}">
                    <a16:creationId xmlns:a16="http://schemas.microsoft.com/office/drawing/2014/main" id="{C7F2EBD6-9F71-C21F-8767-835AA68AA1E9}"/>
                  </a:ext>
                </a:extLst>
              </p:cNvPr>
              <p:cNvSpPr/>
              <p:nvPr/>
            </p:nvSpPr>
            <p:spPr>
              <a:xfrm>
                <a:off x="4366437" y="3884228"/>
                <a:ext cx="102384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" fill="none" extrusionOk="0">
                    <a:moveTo>
                      <a:pt x="0" y="1"/>
                    </a:moveTo>
                    <a:lnTo>
                      <a:pt x="1220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387;p37">
                <a:extLst>
                  <a:ext uri="{FF2B5EF4-FFF2-40B4-BE49-F238E27FC236}">
                    <a16:creationId xmlns:a16="http://schemas.microsoft.com/office/drawing/2014/main" id="{924B97D5-E8A7-3DE2-16BC-EF1839016BF3}"/>
                  </a:ext>
                </a:extLst>
              </p:cNvPr>
              <p:cNvSpPr/>
              <p:nvPr/>
            </p:nvSpPr>
            <p:spPr>
              <a:xfrm>
                <a:off x="4501189" y="3884228"/>
                <a:ext cx="45029" cy="84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" fill="none" extrusionOk="0">
                    <a:moveTo>
                      <a:pt x="1" y="1"/>
                    </a:moveTo>
                    <a:lnTo>
                      <a:pt x="537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388;p37">
                <a:extLst>
                  <a:ext uri="{FF2B5EF4-FFF2-40B4-BE49-F238E27FC236}">
                    <a16:creationId xmlns:a16="http://schemas.microsoft.com/office/drawing/2014/main" id="{BDD51F4C-1DA8-603C-FDFC-E03A01C7B987}"/>
                  </a:ext>
                </a:extLst>
              </p:cNvPr>
              <p:cNvSpPr/>
              <p:nvPr/>
            </p:nvSpPr>
            <p:spPr>
              <a:xfrm>
                <a:off x="4907624" y="3802974"/>
                <a:ext cx="5786" cy="79408"/>
              </a:xfrm>
              <a:custGeom>
                <a:avLst/>
                <a:gdLst/>
                <a:ahLst/>
                <a:cxnLst/>
                <a:rect l="l" t="t" r="r" b="b"/>
                <a:pathLst>
                  <a:path w="69" h="947" fill="none" extrusionOk="0">
                    <a:moveTo>
                      <a:pt x="0" y="947"/>
                    </a:moveTo>
                    <a:cubicBezTo>
                      <a:pt x="57" y="627"/>
                      <a:pt x="68" y="308"/>
                      <a:pt x="46" y="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389;p37">
                <a:extLst>
                  <a:ext uri="{FF2B5EF4-FFF2-40B4-BE49-F238E27FC236}">
                    <a16:creationId xmlns:a16="http://schemas.microsoft.com/office/drawing/2014/main" id="{C8275026-09ED-2467-F17E-1C078A40D051}"/>
                  </a:ext>
                </a:extLst>
              </p:cNvPr>
              <p:cNvSpPr/>
              <p:nvPr/>
            </p:nvSpPr>
            <p:spPr>
              <a:xfrm>
                <a:off x="4847334" y="4431117"/>
                <a:ext cx="44106" cy="16938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020" fill="none" extrusionOk="0">
                    <a:moveTo>
                      <a:pt x="525" y="1"/>
                    </a:moveTo>
                    <a:cubicBezTo>
                      <a:pt x="480" y="708"/>
                      <a:pt x="423" y="1461"/>
                      <a:pt x="1" y="2019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90;p37">
                <a:extLst>
                  <a:ext uri="{FF2B5EF4-FFF2-40B4-BE49-F238E27FC236}">
                    <a16:creationId xmlns:a16="http://schemas.microsoft.com/office/drawing/2014/main" id="{1E25639E-BAD4-A16B-3156-DA3777D33F80}"/>
                  </a:ext>
                </a:extLst>
              </p:cNvPr>
              <p:cNvSpPr/>
              <p:nvPr/>
            </p:nvSpPr>
            <p:spPr>
              <a:xfrm>
                <a:off x="4797609" y="4632868"/>
                <a:ext cx="2591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01" fill="none" extrusionOk="0">
                    <a:moveTo>
                      <a:pt x="309" y="1"/>
                    </a:moveTo>
                    <a:cubicBezTo>
                      <a:pt x="217" y="149"/>
                      <a:pt x="115" y="286"/>
                      <a:pt x="1" y="40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4" name="Google Shape;1391;p37">
              <a:extLst>
                <a:ext uri="{FF2B5EF4-FFF2-40B4-BE49-F238E27FC236}">
                  <a16:creationId xmlns:a16="http://schemas.microsoft.com/office/drawing/2014/main" id="{7472B1DF-4EEF-7755-5B3E-DCC1504518F3}"/>
                </a:ext>
              </a:extLst>
            </p:cNvPr>
            <p:cNvCxnSpPr/>
            <p:nvPr/>
          </p:nvCxnSpPr>
          <p:spPr>
            <a:xfrm>
              <a:off x="3745800" y="4741650"/>
              <a:ext cx="1652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392;p37">
              <a:extLst>
                <a:ext uri="{FF2B5EF4-FFF2-40B4-BE49-F238E27FC236}">
                  <a16:creationId xmlns:a16="http://schemas.microsoft.com/office/drawing/2014/main" id="{E43D4E46-C9FE-2457-79D4-67A7E7EEA712}"/>
                </a:ext>
              </a:extLst>
            </p:cNvPr>
            <p:cNvCxnSpPr/>
            <p:nvPr/>
          </p:nvCxnSpPr>
          <p:spPr>
            <a:xfrm>
              <a:off x="3509350" y="47800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" name="Google Shape;1426;p37">
            <a:extLst>
              <a:ext uri="{FF2B5EF4-FFF2-40B4-BE49-F238E27FC236}">
                <a16:creationId xmlns:a16="http://schemas.microsoft.com/office/drawing/2014/main" id="{E50622C8-E4B8-E0AC-7AAE-27FBB6E62F04}"/>
              </a:ext>
            </a:extLst>
          </p:cNvPr>
          <p:cNvSpPr/>
          <p:nvPr/>
        </p:nvSpPr>
        <p:spPr>
          <a:xfrm>
            <a:off x="1133299" y="6032180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C6822ED9-9180-E6C4-E6FD-BF5287655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5782" t="77655" r="45865" b="-1"/>
          <a:stretch/>
        </p:blipFill>
        <p:spPr>
          <a:xfrm>
            <a:off x="56145" y="160240"/>
            <a:ext cx="1018374" cy="925739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66EC17-2084-98BC-5255-ACC95522D6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55257" t="79460" r="-4390"/>
          <a:stretch/>
        </p:blipFill>
        <p:spPr>
          <a:xfrm>
            <a:off x="6999306" y="6224955"/>
            <a:ext cx="4484158" cy="63226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F68F0EE-F752-4E68-6632-84F0CC713E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88622"/>
          <a:stretch/>
        </p:blipFill>
        <p:spPr>
          <a:xfrm>
            <a:off x="11355355" y="1281550"/>
            <a:ext cx="836645" cy="2551923"/>
          </a:xfrm>
          <a:prstGeom prst="rect">
            <a:avLst/>
          </a:prstGeom>
        </p:spPr>
      </p:pic>
      <p:grpSp>
        <p:nvGrpSpPr>
          <p:cNvPr id="136" name="Google Shape;445;p17">
            <a:extLst>
              <a:ext uri="{FF2B5EF4-FFF2-40B4-BE49-F238E27FC236}">
                <a16:creationId xmlns:a16="http://schemas.microsoft.com/office/drawing/2014/main" id="{2699B343-6223-B407-25D0-0D6634D71B52}"/>
              </a:ext>
            </a:extLst>
          </p:cNvPr>
          <p:cNvGrpSpPr/>
          <p:nvPr/>
        </p:nvGrpSpPr>
        <p:grpSpPr>
          <a:xfrm>
            <a:off x="11060390" y="3209731"/>
            <a:ext cx="1133325" cy="3659189"/>
            <a:chOff x="8094800" y="3197527"/>
            <a:chExt cx="378192" cy="1572835"/>
          </a:xfrm>
        </p:grpSpPr>
        <p:sp>
          <p:nvSpPr>
            <p:cNvPr id="137" name="Google Shape;446;p17">
              <a:extLst>
                <a:ext uri="{FF2B5EF4-FFF2-40B4-BE49-F238E27FC236}">
                  <a16:creationId xmlns:a16="http://schemas.microsoft.com/office/drawing/2014/main" id="{7A6F37B4-AC34-2E76-CE22-6DC28AC12992}"/>
                </a:ext>
              </a:extLst>
            </p:cNvPr>
            <p:cNvSpPr/>
            <p:nvPr/>
          </p:nvSpPr>
          <p:spPr>
            <a:xfrm>
              <a:off x="8096280" y="4713284"/>
              <a:ext cx="372878" cy="52943"/>
            </a:xfrm>
            <a:custGeom>
              <a:avLst/>
              <a:gdLst/>
              <a:ahLst/>
              <a:cxnLst/>
              <a:rect l="l" t="t" r="r" b="b"/>
              <a:pathLst>
                <a:path w="5543" h="787" extrusionOk="0">
                  <a:moveTo>
                    <a:pt x="1" y="0"/>
                  </a:moveTo>
                  <a:cubicBezTo>
                    <a:pt x="1" y="433"/>
                    <a:pt x="1244" y="787"/>
                    <a:pt x="2772" y="787"/>
                  </a:cubicBezTo>
                  <a:cubicBezTo>
                    <a:pt x="4300" y="787"/>
                    <a:pt x="5543" y="433"/>
                    <a:pt x="5543" y="0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447;p17">
              <a:extLst>
                <a:ext uri="{FF2B5EF4-FFF2-40B4-BE49-F238E27FC236}">
                  <a16:creationId xmlns:a16="http://schemas.microsoft.com/office/drawing/2014/main" id="{5E9AE1D1-E87D-D728-922A-F82B2C2B74DD}"/>
                </a:ext>
              </a:extLst>
            </p:cNvPr>
            <p:cNvSpPr/>
            <p:nvPr/>
          </p:nvSpPr>
          <p:spPr>
            <a:xfrm>
              <a:off x="8098634" y="4041849"/>
              <a:ext cx="369783" cy="671514"/>
            </a:xfrm>
            <a:custGeom>
              <a:avLst/>
              <a:gdLst/>
              <a:ahLst/>
              <a:cxnLst/>
              <a:rect l="l" t="t" r="r" b="b"/>
              <a:pathLst>
                <a:path w="5497" h="9982" extrusionOk="0">
                  <a:moveTo>
                    <a:pt x="3017" y="1"/>
                  </a:moveTo>
                  <a:cubicBezTo>
                    <a:pt x="1639" y="1"/>
                    <a:pt x="170" y="279"/>
                    <a:pt x="0" y="722"/>
                  </a:cubicBezTo>
                  <a:lnTo>
                    <a:pt x="0" y="9981"/>
                  </a:lnTo>
                  <a:lnTo>
                    <a:pt x="5496" y="9981"/>
                  </a:lnTo>
                  <a:lnTo>
                    <a:pt x="5496" y="722"/>
                  </a:lnTo>
                  <a:cubicBezTo>
                    <a:pt x="5368" y="215"/>
                    <a:pt x="4228" y="1"/>
                    <a:pt x="301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448;p17">
              <a:extLst>
                <a:ext uri="{FF2B5EF4-FFF2-40B4-BE49-F238E27FC236}">
                  <a16:creationId xmlns:a16="http://schemas.microsoft.com/office/drawing/2014/main" id="{652E0EA6-8B54-551F-7B79-5659698FAF83}"/>
                </a:ext>
              </a:extLst>
            </p:cNvPr>
            <p:cNvSpPr/>
            <p:nvPr/>
          </p:nvSpPr>
          <p:spPr>
            <a:xfrm>
              <a:off x="8123188" y="4295933"/>
              <a:ext cx="320676" cy="428929"/>
            </a:xfrm>
            <a:custGeom>
              <a:avLst/>
              <a:gdLst/>
              <a:ahLst/>
              <a:cxnLst/>
              <a:rect l="l" t="t" r="r" b="b"/>
              <a:pathLst>
                <a:path w="4767" h="6376" extrusionOk="0">
                  <a:moveTo>
                    <a:pt x="0" y="1"/>
                  </a:moveTo>
                  <a:lnTo>
                    <a:pt x="0" y="5668"/>
                  </a:lnTo>
                  <a:cubicBezTo>
                    <a:pt x="57" y="6067"/>
                    <a:pt x="1095" y="6375"/>
                    <a:pt x="2372" y="6375"/>
                  </a:cubicBezTo>
                  <a:cubicBezTo>
                    <a:pt x="3649" y="6375"/>
                    <a:pt x="4698" y="6067"/>
                    <a:pt x="4755" y="5668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rgbClr val="BD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449;p17">
              <a:extLst>
                <a:ext uri="{FF2B5EF4-FFF2-40B4-BE49-F238E27FC236}">
                  <a16:creationId xmlns:a16="http://schemas.microsoft.com/office/drawing/2014/main" id="{83C60E6D-D4B6-DC9D-C94E-D46D7BECB348}"/>
                </a:ext>
              </a:extLst>
            </p:cNvPr>
            <p:cNvSpPr/>
            <p:nvPr/>
          </p:nvSpPr>
          <p:spPr>
            <a:xfrm>
              <a:off x="8121641" y="4293646"/>
              <a:ext cx="325318" cy="433504"/>
            </a:xfrm>
            <a:custGeom>
              <a:avLst/>
              <a:gdLst/>
              <a:ahLst/>
              <a:cxnLst/>
              <a:rect l="l" t="t" r="r" b="b"/>
              <a:pathLst>
                <a:path w="4836" h="6444" extrusionOk="0">
                  <a:moveTo>
                    <a:pt x="4744" y="69"/>
                  </a:moveTo>
                  <a:lnTo>
                    <a:pt x="4744" y="5668"/>
                  </a:lnTo>
                  <a:lnTo>
                    <a:pt x="4744" y="5702"/>
                  </a:lnTo>
                  <a:cubicBezTo>
                    <a:pt x="4687" y="6067"/>
                    <a:pt x="3638" y="6375"/>
                    <a:pt x="2406" y="6375"/>
                  </a:cubicBezTo>
                  <a:cubicBezTo>
                    <a:pt x="1163" y="6375"/>
                    <a:pt x="114" y="6067"/>
                    <a:pt x="69" y="5702"/>
                  </a:cubicBezTo>
                  <a:lnTo>
                    <a:pt x="69" y="5691"/>
                  </a:lnTo>
                  <a:lnTo>
                    <a:pt x="57" y="69"/>
                  </a:lnTo>
                  <a:close/>
                  <a:moveTo>
                    <a:pt x="0" y="1"/>
                  </a:moveTo>
                  <a:lnTo>
                    <a:pt x="0" y="5702"/>
                  </a:lnTo>
                  <a:lnTo>
                    <a:pt x="0" y="5736"/>
                  </a:lnTo>
                  <a:cubicBezTo>
                    <a:pt x="103" y="6147"/>
                    <a:pt x="1129" y="6443"/>
                    <a:pt x="2406" y="6443"/>
                  </a:cubicBezTo>
                  <a:cubicBezTo>
                    <a:pt x="3695" y="6443"/>
                    <a:pt x="4710" y="6147"/>
                    <a:pt x="4824" y="5748"/>
                  </a:cubicBezTo>
                  <a:lnTo>
                    <a:pt x="4835" y="5748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450;p17">
              <a:extLst>
                <a:ext uri="{FF2B5EF4-FFF2-40B4-BE49-F238E27FC236}">
                  <a16:creationId xmlns:a16="http://schemas.microsoft.com/office/drawing/2014/main" id="{8157457B-8C5D-572C-1363-3CD717A3F37E}"/>
                </a:ext>
              </a:extLst>
            </p:cNvPr>
            <p:cNvSpPr/>
            <p:nvPr/>
          </p:nvSpPr>
          <p:spPr>
            <a:xfrm>
              <a:off x="8274278" y="3357835"/>
              <a:ext cx="4642" cy="980429"/>
            </a:xfrm>
            <a:custGeom>
              <a:avLst/>
              <a:gdLst/>
              <a:ahLst/>
              <a:cxnLst/>
              <a:rect l="l" t="t" r="r" b="b"/>
              <a:pathLst>
                <a:path w="69" h="14574" extrusionOk="0">
                  <a:moveTo>
                    <a:pt x="0" y="0"/>
                  </a:moveTo>
                  <a:lnTo>
                    <a:pt x="0" y="14573"/>
                  </a:lnTo>
                  <a:lnTo>
                    <a:pt x="69" y="1457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451;p17">
              <a:extLst>
                <a:ext uri="{FF2B5EF4-FFF2-40B4-BE49-F238E27FC236}">
                  <a16:creationId xmlns:a16="http://schemas.microsoft.com/office/drawing/2014/main" id="{B475A54A-ECCD-432D-541F-EFDBFBDB5699}"/>
                </a:ext>
              </a:extLst>
            </p:cNvPr>
            <p:cNvSpPr/>
            <p:nvPr/>
          </p:nvSpPr>
          <p:spPr>
            <a:xfrm>
              <a:off x="8212120" y="3200554"/>
              <a:ext cx="128957" cy="205652"/>
            </a:xfrm>
            <a:custGeom>
              <a:avLst/>
              <a:gdLst/>
              <a:ahLst/>
              <a:cxnLst/>
              <a:rect l="l" t="t" r="r" b="b"/>
              <a:pathLst>
                <a:path w="1917" h="3057" extrusionOk="0">
                  <a:moveTo>
                    <a:pt x="959" y="1"/>
                  </a:moveTo>
                  <a:cubicBezTo>
                    <a:pt x="959" y="1"/>
                    <a:pt x="1" y="685"/>
                    <a:pt x="1" y="1529"/>
                  </a:cubicBezTo>
                  <a:cubicBezTo>
                    <a:pt x="1" y="2372"/>
                    <a:pt x="959" y="3057"/>
                    <a:pt x="959" y="3057"/>
                  </a:cubicBezTo>
                  <a:cubicBezTo>
                    <a:pt x="959" y="3057"/>
                    <a:pt x="1916" y="2372"/>
                    <a:pt x="1916" y="1529"/>
                  </a:cubicBezTo>
                  <a:cubicBezTo>
                    <a:pt x="1916" y="685"/>
                    <a:pt x="959" y="1"/>
                    <a:pt x="95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452;p17">
              <a:extLst>
                <a:ext uri="{FF2B5EF4-FFF2-40B4-BE49-F238E27FC236}">
                  <a16:creationId xmlns:a16="http://schemas.microsoft.com/office/drawing/2014/main" id="{A40A066A-E56F-1609-D173-F23FC153D58B}"/>
                </a:ext>
              </a:extLst>
            </p:cNvPr>
            <p:cNvSpPr/>
            <p:nvPr/>
          </p:nvSpPr>
          <p:spPr>
            <a:xfrm>
              <a:off x="8209833" y="3197527"/>
              <a:ext cx="134338" cy="210967"/>
            </a:xfrm>
            <a:custGeom>
              <a:avLst/>
              <a:gdLst/>
              <a:ahLst/>
              <a:cxnLst/>
              <a:rect l="l" t="t" r="r" b="b"/>
              <a:pathLst>
                <a:path w="1997" h="3136" extrusionOk="0">
                  <a:moveTo>
                    <a:pt x="993" y="80"/>
                  </a:moveTo>
                  <a:lnTo>
                    <a:pt x="993" y="91"/>
                  </a:lnTo>
                  <a:cubicBezTo>
                    <a:pt x="1141" y="194"/>
                    <a:pt x="1916" y="821"/>
                    <a:pt x="1916" y="1574"/>
                  </a:cubicBezTo>
                  <a:cubicBezTo>
                    <a:pt x="1916" y="2315"/>
                    <a:pt x="1141" y="2942"/>
                    <a:pt x="993" y="3056"/>
                  </a:cubicBezTo>
                  <a:cubicBezTo>
                    <a:pt x="856" y="2942"/>
                    <a:pt x="69" y="2315"/>
                    <a:pt x="69" y="1574"/>
                  </a:cubicBezTo>
                  <a:cubicBezTo>
                    <a:pt x="69" y="821"/>
                    <a:pt x="856" y="194"/>
                    <a:pt x="993" y="80"/>
                  </a:cubicBezTo>
                  <a:close/>
                  <a:moveTo>
                    <a:pt x="993" y="0"/>
                  </a:moveTo>
                  <a:lnTo>
                    <a:pt x="970" y="11"/>
                  </a:lnTo>
                  <a:cubicBezTo>
                    <a:pt x="936" y="46"/>
                    <a:pt x="1" y="718"/>
                    <a:pt x="1" y="1574"/>
                  </a:cubicBezTo>
                  <a:cubicBezTo>
                    <a:pt x="1" y="2417"/>
                    <a:pt x="936" y="3102"/>
                    <a:pt x="970" y="3124"/>
                  </a:cubicBezTo>
                  <a:lnTo>
                    <a:pt x="993" y="3136"/>
                  </a:lnTo>
                  <a:lnTo>
                    <a:pt x="1015" y="3124"/>
                  </a:lnTo>
                  <a:cubicBezTo>
                    <a:pt x="1061" y="3102"/>
                    <a:pt x="1996" y="2417"/>
                    <a:pt x="1996" y="1574"/>
                  </a:cubicBezTo>
                  <a:cubicBezTo>
                    <a:pt x="1996" y="718"/>
                    <a:pt x="1061" y="46"/>
                    <a:pt x="1015" y="11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453;p17">
              <a:extLst>
                <a:ext uri="{FF2B5EF4-FFF2-40B4-BE49-F238E27FC236}">
                  <a16:creationId xmlns:a16="http://schemas.microsoft.com/office/drawing/2014/main" id="{C91AFDB5-5E54-0F1C-7EC5-71C7F82E2AD2}"/>
                </a:ext>
              </a:extLst>
            </p:cNvPr>
            <p:cNvSpPr/>
            <p:nvPr/>
          </p:nvSpPr>
          <p:spPr>
            <a:xfrm>
              <a:off x="8099374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979" y="1"/>
                  </a:moveTo>
                  <a:cubicBezTo>
                    <a:pt x="462" y="1"/>
                    <a:pt x="1" y="179"/>
                    <a:pt x="1" y="179"/>
                  </a:cubicBezTo>
                  <a:cubicBezTo>
                    <a:pt x="1" y="179"/>
                    <a:pt x="46" y="1353"/>
                    <a:pt x="753" y="1809"/>
                  </a:cubicBezTo>
                  <a:cubicBezTo>
                    <a:pt x="1001" y="1973"/>
                    <a:pt x="1296" y="2026"/>
                    <a:pt x="1575" y="2026"/>
                  </a:cubicBezTo>
                  <a:cubicBezTo>
                    <a:pt x="2093" y="2026"/>
                    <a:pt x="2555" y="1844"/>
                    <a:pt x="2555" y="1844"/>
                  </a:cubicBezTo>
                  <a:cubicBezTo>
                    <a:pt x="2555" y="1844"/>
                    <a:pt x="2521" y="669"/>
                    <a:pt x="1802" y="213"/>
                  </a:cubicBezTo>
                  <a:cubicBezTo>
                    <a:pt x="1554" y="53"/>
                    <a:pt x="1258" y="1"/>
                    <a:pt x="97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454;p17">
              <a:extLst>
                <a:ext uri="{FF2B5EF4-FFF2-40B4-BE49-F238E27FC236}">
                  <a16:creationId xmlns:a16="http://schemas.microsoft.com/office/drawing/2014/main" id="{F97D4070-6A51-66B0-A559-28DCF85C38AD}"/>
                </a:ext>
              </a:extLst>
            </p:cNvPr>
            <p:cNvSpPr/>
            <p:nvPr/>
          </p:nvSpPr>
          <p:spPr>
            <a:xfrm>
              <a:off x="8097087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3"/>
                  </a:moveTo>
                  <a:cubicBezTo>
                    <a:pt x="1302" y="73"/>
                    <a:pt x="1587" y="124"/>
                    <a:pt x="1825" y="280"/>
                  </a:cubicBezTo>
                  <a:cubicBezTo>
                    <a:pt x="2441" y="690"/>
                    <a:pt x="2543" y="1694"/>
                    <a:pt x="2555" y="1865"/>
                  </a:cubicBezTo>
                  <a:cubicBezTo>
                    <a:pt x="2455" y="1900"/>
                    <a:pt x="2048" y="2037"/>
                    <a:pt x="1604" y="2037"/>
                  </a:cubicBezTo>
                  <a:cubicBezTo>
                    <a:pt x="1332" y="2037"/>
                    <a:pt x="1048" y="1986"/>
                    <a:pt x="810" y="1831"/>
                  </a:cubicBezTo>
                  <a:cubicBezTo>
                    <a:pt x="183" y="1420"/>
                    <a:pt x="92" y="417"/>
                    <a:pt x="69" y="246"/>
                  </a:cubicBezTo>
                  <a:cubicBezTo>
                    <a:pt x="175" y="210"/>
                    <a:pt x="585" y="73"/>
                    <a:pt x="1031" y="73"/>
                  </a:cubicBezTo>
                  <a:close/>
                  <a:moveTo>
                    <a:pt x="1012" y="0"/>
                  </a:moveTo>
                  <a:cubicBezTo>
                    <a:pt x="503" y="0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8"/>
                    <a:pt x="57" y="1420"/>
                    <a:pt x="776" y="1888"/>
                  </a:cubicBezTo>
                  <a:cubicBezTo>
                    <a:pt x="1011" y="2026"/>
                    <a:pt x="1276" y="2105"/>
                    <a:pt x="1562" y="2105"/>
                  </a:cubicBezTo>
                  <a:cubicBezTo>
                    <a:pt x="1581" y="2105"/>
                    <a:pt x="1600" y="2105"/>
                    <a:pt x="1620" y="2104"/>
                  </a:cubicBezTo>
                  <a:cubicBezTo>
                    <a:pt x="1950" y="2104"/>
                    <a:pt x="2292" y="2036"/>
                    <a:pt x="2612" y="1922"/>
                  </a:cubicBezTo>
                  <a:lnTo>
                    <a:pt x="2634" y="1910"/>
                  </a:lnTo>
                  <a:lnTo>
                    <a:pt x="2634" y="1888"/>
                  </a:lnTo>
                  <a:cubicBezTo>
                    <a:pt x="2623" y="1842"/>
                    <a:pt x="2577" y="690"/>
                    <a:pt x="1859" y="223"/>
                  </a:cubicBezTo>
                  <a:cubicBezTo>
                    <a:pt x="1601" y="55"/>
                    <a:pt x="1297" y="0"/>
                    <a:pt x="10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455;p17">
              <a:extLst>
                <a:ext uri="{FF2B5EF4-FFF2-40B4-BE49-F238E27FC236}">
                  <a16:creationId xmlns:a16="http://schemas.microsoft.com/office/drawing/2014/main" id="{4F8D1EBD-DF6F-85CC-09AA-346D48B2346B}"/>
                </a:ext>
              </a:extLst>
            </p:cNvPr>
            <p:cNvSpPr/>
            <p:nvPr/>
          </p:nvSpPr>
          <p:spPr>
            <a:xfrm>
              <a:off x="8099374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965" y="0"/>
                  </a:moveTo>
                  <a:cubicBezTo>
                    <a:pt x="454" y="0"/>
                    <a:pt x="1" y="175"/>
                    <a:pt x="1" y="175"/>
                  </a:cubicBezTo>
                  <a:cubicBezTo>
                    <a:pt x="1" y="175"/>
                    <a:pt x="46" y="1361"/>
                    <a:pt x="753" y="1817"/>
                  </a:cubicBezTo>
                  <a:cubicBezTo>
                    <a:pt x="1001" y="1981"/>
                    <a:pt x="1296" y="2034"/>
                    <a:pt x="1575" y="2034"/>
                  </a:cubicBezTo>
                  <a:cubicBezTo>
                    <a:pt x="2093" y="2034"/>
                    <a:pt x="2555" y="1851"/>
                    <a:pt x="2555" y="1851"/>
                  </a:cubicBezTo>
                  <a:cubicBezTo>
                    <a:pt x="2555" y="1851"/>
                    <a:pt x="2521" y="677"/>
                    <a:pt x="1802" y="221"/>
                  </a:cubicBezTo>
                  <a:cubicBezTo>
                    <a:pt x="1550" y="54"/>
                    <a:pt x="1249" y="0"/>
                    <a:pt x="96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456;p17">
              <a:extLst>
                <a:ext uri="{FF2B5EF4-FFF2-40B4-BE49-F238E27FC236}">
                  <a16:creationId xmlns:a16="http://schemas.microsoft.com/office/drawing/2014/main" id="{1B61D9B0-3C1C-3D28-5F7D-C3C5E1512C3D}"/>
                </a:ext>
              </a:extLst>
            </p:cNvPr>
            <p:cNvSpPr/>
            <p:nvPr/>
          </p:nvSpPr>
          <p:spPr>
            <a:xfrm>
              <a:off x="8097087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4"/>
                  </a:moveTo>
                  <a:cubicBezTo>
                    <a:pt x="1302" y="74"/>
                    <a:pt x="1587" y="125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6" y="1901"/>
                    <a:pt x="2050" y="2032"/>
                    <a:pt x="1607" y="2032"/>
                  </a:cubicBezTo>
                  <a:cubicBezTo>
                    <a:pt x="1335" y="2032"/>
                    <a:pt x="1048" y="1983"/>
                    <a:pt x="810" y="1831"/>
                  </a:cubicBezTo>
                  <a:cubicBezTo>
                    <a:pt x="183" y="1421"/>
                    <a:pt x="92" y="417"/>
                    <a:pt x="69" y="246"/>
                  </a:cubicBezTo>
                  <a:cubicBezTo>
                    <a:pt x="175" y="211"/>
                    <a:pt x="585" y="74"/>
                    <a:pt x="1031" y="74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6"/>
                    <a:pt x="2612" y="1922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5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457;p17">
              <a:extLst>
                <a:ext uri="{FF2B5EF4-FFF2-40B4-BE49-F238E27FC236}">
                  <a16:creationId xmlns:a16="http://schemas.microsoft.com/office/drawing/2014/main" id="{EC460D7C-35C7-7D77-93CD-13FB4B4F7A40}"/>
                </a:ext>
              </a:extLst>
            </p:cNvPr>
            <p:cNvSpPr/>
            <p:nvPr/>
          </p:nvSpPr>
          <p:spPr>
            <a:xfrm>
              <a:off x="8099374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980" y="0"/>
                  </a:moveTo>
                  <a:cubicBezTo>
                    <a:pt x="462" y="0"/>
                    <a:pt x="1" y="183"/>
                    <a:pt x="1" y="183"/>
                  </a:cubicBezTo>
                  <a:cubicBezTo>
                    <a:pt x="1" y="183"/>
                    <a:pt x="46" y="1357"/>
                    <a:pt x="753" y="1814"/>
                  </a:cubicBezTo>
                  <a:cubicBezTo>
                    <a:pt x="1001" y="1977"/>
                    <a:pt x="1296" y="2031"/>
                    <a:pt x="1575" y="2031"/>
                  </a:cubicBezTo>
                  <a:cubicBezTo>
                    <a:pt x="2093" y="2031"/>
                    <a:pt x="2555" y="1848"/>
                    <a:pt x="2555" y="1848"/>
                  </a:cubicBezTo>
                  <a:cubicBezTo>
                    <a:pt x="2555" y="1848"/>
                    <a:pt x="2521" y="673"/>
                    <a:pt x="1802" y="217"/>
                  </a:cubicBezTo>
                  <a:cubicBezTo>
                    <a:pt x="1554" y="53"/>
                    <a:pt x="1259" y="0"/>
                    <a:pt x="980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458;p17">
              <a:extLst>
                <a:ext uri="{FF2B5EF4-FFF2-40B4-BE49-F238E27FC236}">
                  <a16:creationId xmlns:a16="http://schemas.microsoft.com/office/drawing/2014/main" id="{FEDE4661-A92F-4BA5-17D5-64AC289BBC4E}"/>
                </a:ext>
              </a:extLst>
            </p:cNvPr>
            <p:cNvSpPr/>
            <p:nvPr/>
          </p:nvSpPr>
          <p:spPr>
            <a:xfrm>
              <a:off x="8097087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9" y="72"/>
                  </a:moveTo>
                  <a:cubicBezTo>
                    <a:pt x="1294" y="72"/>
                    <a:pt x="1584" y="123"/>
                    <a:pt x="1825" y="281"/>
                  </a:cubicBezTo>
                  <a:cubicBezTo>
                    <a:pt x="2441" y="691"/>
                    <a:pt x="2543" y="1695"/>
                    <a:pt x="2555" y="1866"/>
                  </a:cubicBezTo>
                  <a:cubicBezTo>
                    <a:pt x="2457" y="1901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94" y="1417"/>
                    <a:pt x="95" y="454"/>
                    <a:pt x="70" y="246"/>
                  </a:cubicBezTo>
                  <a:lnTo>
                    <a:pt x="70" y="246"/>
                  </a:lnTo>
                  <a:cubicBezTo>
                    <a:pt x="178" y="203"/>
                    <a:pt x="580" y="72"/>
                    <a:pt x="1019" y="72"/>
                  </a:cubicBezTo>
                  <a:close/>
                  <a:moveTo>
                    <a:pt x="1008" y="1"/>
                  </a:moveTo>
                  <a:cubicBezTo>
                    <a:pt x="500" y="1"/>
                    <a:pt x="52" y="171"/>
                    <a:pt x="23" y="178"/>
                  </a:cubicBezTo>
                  <a:lnTo>
                    <a:pt x="0" y="190"/>
                  </a:lnTo>
                  <a:lnTo>
                    <a:pt x="0" y="212"/>
                  </a:lnTo>
                  <a:cubicBezTo>
                    <a:pt x="0" y="270"/>
                    <a:pt x="57" y="1421"/>
                    <a:pt x="776" y="1889"/>
                  </a:cubicBezTo>
                  <a:cubicBezTo>
                    <a:pt x="1011" y="2028"/>
                    <a:pt x="1276" y="2106"/>
                    <a:pt x="1562" y="2106"/>
                  </a:cubicBezTo>
                  <a:cubicBezTo>
                    <a:pt x="1581" y="2106"/>
                    <a:pt x="1600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2"/>
                  </a:lnTo>
                  <a:lnTo>
                    <a:pt x="2634" y="1889"/>
                  </a:lnTo>
                  <a:cubicBezTo>
                    <a:pt x="2623" y="1843"/>
                    <a:pt x="2577" y="691"/>
                    <a:pt x="1859" y="224"/>
                  </a:cubicBezTo>
                  <a:cubicBezTo>
                    <a:pt x="1600" y="55"/>
                    <a:pt x="1294" y="1"/>
                    <a:pt x="1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459;p17">
              <a:extLst>
                <a:ext uri="{FF2B5EF4-FFF2-40B4-BE49-F238E27FC236}">
                  <a16:creationId xmlns:a16="http://schemas.microsoft.com/office/drawing/2014/main" id="{0CCA210B-3341-7668-1948-B45D3C41F169}"/>
                </a:ext>
              </a:extLst>
            </p:cNvPr>
            <p:cNvSpPr/>
            <p:nvPr/>
          </p:nvSpPr>
          <p:spPr>
            <a:xfrm>
              <a:off x="8099374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979" y="0"/>
                  </a:moveTo>
                  <a:cubicBezTo>
                    <a:pt x="462" y="0"/>
                    <a:pt x="1" y="178"/>
                    <a:pt x="1" y="178"/>
                  </a:cubicBezTo>
                  <a:cubicBezTo>
                    <a:pt x="1" y="178"/>
                    <a:pt x="46" y="1353"/>
                    <a:pt x="753" y="1820"/>
                  </a:cubicBezTo>
                  <a:cubicBezTo>
                    <a:pt x="1001" y="1980"/>
                    <a:pt x="1297" y="2032"/>
                    <a:pt x="1577" y="2032"/>
                  </a:cubicBezTo>
                  <a:cubicBezTo>
                    <a:pt x="2094" y="2032"/>
                    <a:pt x="2555" y="1854"/>
                    <a:pt x="2555" y="1854"/>
                  </a:cubicBezTo>
                  <a:cubicBezTo>
                    <a:pt x="2555" y="1854"/>
                    <a:pt x="2521" y="680"/>
                    <a:pt x="1802" y="212"/>
                  </a:cubicBezTo>
                  <a:cubicBezTo>
                    <a:pt x="1554" y="52"/>
                    <a:pt x="1258" y="0"/>
                    <a:pt x="9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460;p17">
              <a:extLst>
                <a:ext uri="{FF2B5EF4-FFF2-40B4-BE49-F238E27FC236}">
                  <a16:creationId xmlns:a16="http://schemas.microsoft.com/office/drawing/2014/main" id="{AA9332B0-5BA3-5A04-2B4B-80DA1E206A3B}"/>
                </a:ext>
              </a:extLst>
            </p:cNvPr>
            <p:cNvSpPr/>
            <p:nvPr/>
          </p:nvSpPr>
          <p:spPr>
            <a:xfrm>
              <a:off x="8097087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4" y="70"/>
                  </a:moveTo>
                  <a:cubicBezTo>
                    <a:pt x="1291" y="70"/>
                    <a:pt x="1582" y="122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7" y="1900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83" y="1409"/>
                    <a:pt x="92" y="417"/>
                    <a:pt x="69" y="235"/>
                  </a:cubicBezTo>
                  <a:cubicBezTo>
                    <a:pt x="174" y="200"/>
                    <a:pt x="575" y="70"/>
                    <a:pt x="1014" y="70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5"/>
                    <a:pt x="23" y="189"/>
                  </a:cubicBezTo>
                  <a:lnTo>
                    <a:pt x="0" y="201"/>
                  </a:lnTo>
                  <a:lnTo>
                    <a:pt x="0" y="212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6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461;p17">
              <a:extLst>
                <a:ext uri="{FF2B5EF4-FFF2-40B4-BE49-F238E27FC236}">
                  <a16:creationId xmlns:a16="http://schemas.microsoft.com/office/drawing/2014/main" id="{DD085A5A-040A-59C5-ADCA-6B515097C90C}"/>
                </a:ext>
              </a:extLst>
            </p:cNvPr>
            <p:cNvSpPr/>
            <p:nvPr/>
          </p:nvSpPr>
          <p:spPr>
            <a:xfrm>
              <a:off x="8281207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1576" y="1"/>
                  </a:moveTo>
                  <a:cubicBezTo>
                    <a:pt x="1296" y="1"/>
                    <a:pt x="1001" y="53"/>
                    <a:pt x="753" y="213"/>
                  </a:cubicBezTo>
                  <a:cubicBezTo>
                    <a:pt x="34" y="669"/>
                    <a:pt x="0" y="1844"/>
                    <a:pt x="0" y="1844"/>
                  </a:cubicBezTo>
                  <a:cubicBezTo>
                    <a:pt x="0" y="1844"/>
                    <a:pt x="462" y="2026"/>
                    <a:pt x="979" y="2026"/>
                  </a:cubicBezTo>
                  <a:cubicBezTo>
                    <a:pt x="1259" y="2026"/>
                    <a:pt x="1554" y="1973"/>
                    <a:pt x="1802" y="1809"/>
                  </a:cubicBezTo>
                  <a:cubicBezTo>
                    <a:pt x="2509" y="1353"/>
                    <a:pt x="2554" y="179"/>
                    <a:pt x="2554" y="179"/>
                  </a:cubicBezTo>
                  <a:cubicBezTo>
                    <a:pt x="2554" y="179"/>
                    <a:pt x="2093" y="1"/>
                    <a:pt x="1576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462;p17">
              <a:extLst>
                <a:ext uri="{FF2B5EF4-FFF2-40B4-BE49-F238E27FC236}">
                  <a16:creationId xmlns:a16="http://schemas.microsoft.com/office/drawing/2014/main" id="{80C8F443-341B-2AFE-E801-FA91C1FDFCED}"/>
                </a:ext>
              </a:extLst>
            </p:cNvPr>
            <p:cNvSpPr/>
            <p:nvPr/>
          </p:nvSpPr>
          <p:spPr>
            <a:xfrm>
              <a:off x="8278112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3"/>
                  </a:moveTo>
                  <a:cubicBezTo>
                    <a:pt x="2050" y="73"/>
                    <a:pt x="2460" y="210"/>
                    <a:pt x="2566" y="246"/>
                  </a:cubicBezTo>
                  <a:cubicBezTo>
                    <a:pt x="2555" y="417"/>
                    <a:pt x="2452" y="1420"/>
                    <a:pt x="1825" y="1831"/>
                  </a:cubicBezTo>
                  <a:cubicBezTo>
                    <a:pt x="1587" y="1986"/>
                    <a:pt x="1302" y="2037"/>
                    <a:pt x="1031" y="2037"/>
                  </a:cubicBezTo>
                  <a:cubicBezTo>
                    <a:pt x="587" y="2037"/>
                    <a:pt x="179" y="1900"/>
                    <a:pt x="80" y="1865"/>
                  </a:cubicBezTo>
                  <a:cubicBezTo>
                    <a:pt x="92" y="1694"/>
                    <a:pt x="194" y="690"/>
                    <a:pt x="821" y="280"/>
                  </a:cubicBezTo>
                  <a:cubicBezTo>
                    <a:pt x="1055" y="124"/>
                    <a:pt x="1337" y="73"/>
                    <a:pt x="1607" y="73"/>
                  </a:cubicBezTo>
                  <a:close/>
                  <a:moveTo>
                    <a:pt x="1612" y="0"/>
                  </a:moveTo>
                  <a:cubicBezTo>
                    <a:pt x="1326" y="0"/>
                    <a:pt x="1023" y="55"/>
                    <a:pt x="764" y="223"/>
                  </a:cubicBezTo>
                  <a:cubicBezTo>
                    <a:pt x="57" y="690"/>
                    <a:pt x="0" y="1842"/>
                    <a:pt x="0" y="1888"/>
                  </a:cubicBezTo>
                  <a:lnTo>
                    <a:pt x="0" y="1910"/>
                  </a:lnTo>
                  <a:lnTo>
                    <a:pt x="23" y="1922"/>
                  </a:lnTo>
                  <a:cubicBezTo>
                    <a:pt x="343" y="2036"/>
                    <a:pt x="685" y="2104"/>
                    <a:pt x="1027" y="2104"/>
                  </a:cubicBezTo>
                  <a:cubicBezTo>
                    <a:pt x="1045" y="2105"/>
                    <a:pt x="1063" y="2105"/>
                    <a:pt x="1081" y="2105"/>
                  </a:cubicBezTo>
                  <a:cubicBezTo>
                    <a:pt x="1349" y="2105"/>
                    <a:pt x="1624" y="2026"/>
                    <a:pt x="1859" y="1888"/>
                  </a:cubicBezTo>
                  <a:cubicBezTo>
                    <a:pt x="2577" y="1420"/>
                    <a:pt x="2634" y="268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463;p17">
              <a:extLst>
                <a:ext uri="{FF2B5EF4-FFF2-40B4-BE49-F238E27FC236}">
                  <a16:creationId xmlns:a16="http://schemas.microsoft.com/office/drawing/2014/main" id="{B6517947-533D-C63B-DCE8-662A986DFD77}"/>
                </a:ext>
              </a:extLst>
            </p:cNvPr>
            <p:cNvSpPr/>
            <p:nvPr/>
          </p:nvSpPr>
          <p:spPr>
            <a:xfrm>
              <a:off x="8281207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1589" y="0"/>
                  </a:moveTo>
                  <a:cubicBezTo>
                    <a:pt x="1306" y="0"/>
                    <a:pt x="1005" y="54"/>
                    <a:pt x="753" y="221"/>
                  </a:cubicBezTo>
                  <a:cubicBezTo>
                    <a:pt x="34" y="677"/>
                    <a:pt x="0" y="1851"/>
                    <a:pt x="0" y="1851"/>
                  </a:cubicBezTo>
                  <a:cubicBezTo>
                    <a:pt x="0" y="1851"/>
                    <a:pt x="462" y="2034"/>
                    <a:pt x="979" y="2034"/>
                  </a:cubicBezTo>
                  <a:cubicBezTo>
                    <a:pt x="1259" y="2034"/>
                    <a:pt x="1554" y="1981"/>
                    <a:pt x="1802" y="1817"/>
                  </a:cubicBezTo>
                  <a:cubicBezTo>
                    <a:pt x="2509" y="1361"/>
                    <a:pt x="2554" y="175"/>
                    <a:pt x="2554" y="175"/>
                  </a:cubicBezTo>
                  <a:cubicBezTo>
                    <a:pt x="2554" y="175"/>
                    <a:pt x="2101" y="0"/>
                    <a:pt x="158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464;p17">
              <a:extLst>
                <a:ext uri="{FF2B5EF4-FFF2-40B4-BE49-F238E27FC236}">
                  <a16:creationId xmlns:a16="http://schemas.microsoft.com/office/drawing/2014/main" id="{1E305ED6-0FFF-548A-4A42-A9CC3DB99D95}"/>
                </a:ext>
              </a:extLst>
            </p:cNvPr>
            <p:cNvSpPr/>
            <p:nvPr/>
          </p:nvSpPr>
          <p:spPr>
            <a:xfrm>
              <a:off x="8278112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4"/>
                  </a:moveTo>
                  <a:cubicBezTo>
                    <a:pt x="2050" y="74"/>
                    <a:pt x="2460" y="211"/>
                    <a:pt x="2566" y="246"/>
                  </a:cubicBezTo>
                  <a:cubicBezTo>
                    <a:pt x="2555" y="417"/>
                    <a:pt x="2452" y="1421"/>
                    <a:pt x="1825" y="1831"/>
                  </a:cubicBezTo>
                  <a:cubicBezTo>
                    <a:pt x="1586" y="1983"/>
                    <a:pt x="1300" y="2032"/>
                    <a:pt x="1028" y="2032"/>
                  </a:cubicBezTo>
                  <a:cubicBezTo>
                    <a:pt x="585" y="2032"/>
                    <a:pt x="179" y="1901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5" y="125"/>
                    <a:pt x="1337" y="74"/>
                    <a:pt x="1607" y="74"/>
                  </a:cubicBezTo>
                  <a:close/>
                  <a:moveTo>
                    <a:pt x="1612" y="1"/>
                  </a:moveTo>
                  <a:cubicBezTo>
                    <a:pt x="1326" y="1"/>
                    <a:pt x="1023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2"/>
                  </a:lnTo>
                  <a:cubicBezTo>
                    <a:pt x="343" y="2036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1"/>
                    <a:pt x="1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465;p17">
              <a:extLst>
                <a:ext uri="{FF2B5EF4-FFF2-40B4-BE49-F238E27FC236}">
                  <a16:creationId xmlns:a16="http://schemas.microsoft.com/office/drawing/2014/main" id="{79781EA0-25E4-7F5E-1776-5F4093F0B13A}"/>
                </a:ext>
              </a:extLst>
            </p:cNvPr>
            <p:cNvSpPr/>
            <p:nvPr/>
          </p:nvSpPr>
          <p:spPr>
            <a:xfrm>
              <a:off x="8281207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1575" y="0"/>
                  </a:moveTo>
                  <a:cubicBezTo>
                    <a:pt x="1296" y="0"/>
                    <a:pt x="1000" y="53"/>
                    <a:pt x="753" y="217"/>
                  </a:cubicBezTo>
                  <a:cubicBezTo>
                    <a:pt x="34" y="673"/>
                    <a:pt x="0" y="1848"/>
                    <a:pt x="0" y="1848"/>
                  </a:cubicBezTo>
                  <a:cubicBezTo>
                    <a:pt x="0" y="1848"/>
                    <a:pt x="462" y="2031"/>
                    <a:pt x="979" y="2031"/>
                  </a:cubicBezTo>
                  <a:cubicBezTo>
                    <a:pt x="1259" y="2031"/>
                    <a:pt x="1554" y="1977"/>
                    <a:pt x="1802" y="1814"/>
                  </a:cubicBezTo>
                  <a:cubicBezTo>
                    <a:pt x="2509" y="1357"/>
                    <a:pt x="2554" y="183"/>
                    <a:pt x="2554" y="183"/>
                  </a:cubicBezTo>
                  <a:cubicBezTo>
                    <a:pt x="2554" y="183"/>
                    <a:pt x="2092" y="0"/>
                    <a:pt x="157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466;p17">
              <a:extLst>
                <a:ext uri="{FF2B5EF4-FFF2-40B4-BE49-F238E27FC236}">
                  <a16:creationId xmlns:a16="http://schemas.microsoft.com/office/drawing/2014/main" id="{5818C5D4-3805-E9B9-848D-69B4AC7091C1}"/>
                </a:ext>
              </a:extLst>
            </p:cNvPr>
            <p:cNvSpPr/>
            <p:nvPr/>
          </p:nvSpPr>
          <p:spPr>
            <a:xfrm>
              <a:off x="8278112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1"/>
                  </a:moveTo>
                  <a:cubicBezTo>
                    <a:pt x="2060" y="71"/>
                    <a:pt x="2461" y="200"/>
                    <a:pt x="2566" y="235"/>
                  </a:cubicBezTo>
                  <a:cubicBezTo>
                    <a:pt x="2555" y="418"/>
                    <a:pt x="2452" y="1410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1"/>
                    <a:pt x="80" y="1866"/>
                  </a:cubicBezTo>
                  <a:cubicBezTo>
                    <a:pt x="92" y="1695"/>
                    <a:pt x="194" y="691"/>
                    <a:pt x="821" y="281"/>
                  </a:cubicBezTo>
                  <a:cubicBezTo>
                    <a:pt x="1059" y="122"/>
                    <a:pt x="1348" y="71"/>
                    <a:pt x="1623" y="71"/>
                  </a:cubicBezTo>
                  <a:close/>
                  <a:moveTo>
                    <a:pt x="1616" y="1"/>
                  </a:moveTo>
                  <a:cubicBezTo>
                    <a:pt x="1329" y="1"/>
                    <a:pt x="1024" y="55"/>
                    <a:pt x="764" y="224"/>
                  </a:cubicBezTo>
                  <a:cubicBezTo>
                    <a:pt x="57" y="691"/>
                    <a:pt x="0" y="1843"/>
                    <a:pt x="0" y="1889"/>
                  </a:cubicBezTo>
                  <a:lnTo>
                    <a:pt x="0" y="1912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8"/>
                    <a:pt x="1859" y="1889"/>
                  </a:cubicBezTo>
                  <a:cubicBezTo>
                    <a:pt x="2577" y="1421"/>
                    <a:pt x="2634" y="270"/>
                    <a:pt x="2634" y="212"/>
                  </a:cubicBezTo>
                  <a:lnTo>
                    <a:pt x="2634" y="190"/>
                  </a:lnTo>
                  <a:lnTo>
                    <a:pt x="2600" y="178"/>
                  </a:lnTo>
                  <a:cubicBezTo>
                    <a:pt x="2571" y="171"/>
                    <a:pt x="2123" y="1"/>
                    <a:pt x="16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467;p17">
              <a:extLst>
                <a:ext uri="{FF2B5EF4-FFF2-40B4-BE49-F238E27FC236}">
                  <a16:creationId xmlns:a16="http://schemas.microsoft.com/office/drawing/2014/main" id="{BCCFEC8B-FB73-6678-1356-16FBD6F0E032}"/>
                </a:ext>
              </a:extLst>
            </p:cNvPr>
            <p:cNvSpPr/>
            <p:nvPr/>
          </p:nvSpPr>
          <p:spPr>
            <a:xfrm>
              <a:off x="8281207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1576" y="0"/>
                  </a:moveTo>
                  <a:cubicBezTo>
                    <a:pt x="1296" y="0"/>
                    <a:pt x="1001" y="52"/>
                    <a:pt x="753" y="212"/>
                  </a:cubicBezTo>
                  <a:cubicBezTo>
                    <a:pt x="34" y="680"/>
                    <a:pt x="0" y="1854"/>
                    <a:pt x="0" y="1854"/>
                  </a:cubicBezTo>
                  <a:cubicBezTo>
                    <a:pt x="0" y="1854"/>
                    <a:pt x="461" y="2032"/>
                    <a:pt x="978" y="2032"/>
                  </a:cubicBezTo>
                  <a:cubicBezTo>
                    <a:pt x="1258" y="2032"/>
                    <a:pt x="1554" y="1980"/>
                    <a:pt x="1802" y="1820"/>
                  </a:cubicBezTo>
                  <a:cubicBezTo>
                    <a:pt x="2509" y="1353"/>
                    <a:pt x="2554" y="178"/>
                    <a:pt x="2554" y="178"/>
                  </a:cubicBezTo>
                  <a:cubicBezTo>
                    <a:pt x="2554" y="178"/>
                    <a:pt x="2093" y="0"/>
                    <a:pt x="1576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468;p17">
              <a:extLst>
                <a:ext uri="{FF2B5EF4-FFF2-40B4-BE49-F238E27FC236}">
                  <a16:creationId xmlns:a16="http://schemas.microsoft.com/office/drawing/2014/main" id="{7EFAD5FE-4FE2-2F2F-AF47-4686816592A2}"/>
                </a:ext>
              </a:extLst>
            </p:cNvPr>
            <p:cNvSpPr/>
            <p:nvPr/>
          </p:nvSpPr>
          <p:spPr>
            <a:xfrm>
              <a:off x="8278112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0"/>
                  </a:moveTo>
                  <a:cubicBezTo>
                    <a:pt x="2060" y="70"/>
                    <a:pt x="2461" y="200"/>
                    <a:pt x="2566" y="235"/>
                  </a:cubicBezTo>
                  <a:cubicBezTo>
                    <a:pt x="2555" y="417"/>
                    <a:pt x="2452" y="1421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0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9" y="122"/>
                    <a:pt x="1348" y="70"/>
                    <a:pt x="1623" y="70"/>
                  </a:cubicBezTo>
                  <a:close/>
                  <a:moveTo>
                    <a:pt x="1616" y="0"/>
                  </a:moveTo>
                  <a:cubicBezTo>
                    <a:pt x="1329" y="0"/>
                    <a:pt x="1024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12"/>
                  </a:cubicBezTo>
                  <a:lnTo>
                    <a:pt x="2634" y="189"/>
                  </a:lnTo>
                  <a:lnTo>
                    <a:pt x="2600" y="178"/>
                  </a:lnTo>
                  <a:cubicBezTo>
                    <a:pt x="2571" y="171"/>
                    <a:pt x="2123" y="0"/>
                    <a:pt x="1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469;p17">
              <a:extLst>
                <a:ext uri="{FF2B5EF4-FFF2-40B4-BE49-F238E27FC236}">
                  <a16:creationId xmlns:a16="http://schemas.microsoft.com/office/drawing/2014/main" id="{F365981E-E30D-B6D4-A0F1-D94A02D6A4E8}"/>
                </a:ext>
              </a:extLst>
            </p:cNvPr>
            <p:cNvSpPr/>
            <p:nvPr/>
          </p:nvSpPr>
          <p:spPr>
            <a:xfrm>
              <a:off x="8281207" y="3907845"/>
              <a:ext cx="79042" cy="61420"/>
            </a:xfrm>
            <a:custGeom>
              <a:avLst/>
              <a:gdLst/>
              <a:ahLst/>
              <a:cxnLst/>
              <a:rect l="l" t="t" r="r" b="b"/>
              <a:pathLst>
                <a:path w="1175" h="913" extrusionOk="0">
                  <a:moveTo>
                    <a:pt x="1140" y="0"/>
                  </a:moveTo>
                  <a:lnTo>
                    <a:pt x="0" y="855"/>
                  </a:lnTo>
                  <a:lnTo>
                    <a:pt x="34" y="912"/>
                  </a:lnTo>
                  <a:lnTo>
                    <a:pt x="1175" y="57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470;p17">
              <a:extLst>
                <a:ext uri="{FF2B5EF4-FFF2-40B4-BE49-F238E27FC236}">
                  <a16:creationId xmlns:a16="http://schemas.microsoft.com/office/drawing/2014/main" id="{5D1BFFB3-378B-A0AD-FF8F-06DA4C865EA7}"/>
                </a:ext>
              </a:extLst>
            </p:cNvPr>
            <p:cNvSpPr/>
            <p:nvPr/>
          </p:nvSpPr>
          <p:spPr>
            <a:xfrm>
              <a:off x="8282687" y="3746730"/>
              <a:ext cx="86778" cy="65254"/>
            </a:xfrm>
            <a:custGeom>
              <a:avLst/>
              <a:gdLst/>
              <a:ahLst/>
              <a:cxnLst/>
              <a:rect l="l" t="t" r="r" b="b"/>
              <a:pathLst>
                <a:path w="1290" h="970" extrusionOk="0">
                  <a:moveTo>
                    <a:pt x="1244" y="0"/>
                  </a:moveTo>
                  <a:cubicBezTo>
                    <a:pt x="833" y="320"/>
                    <a:pt x="423" y="616"/>
                    <a:pt x="1" y="913"/>
                  </a:cubicBezTo>
                  <a:lnTo>
                    <a:pt x="46" y="970"/>
                  </a:lnTo>
                  <a:cubicBezTo>
                    <a:pt x="457" y="685"/>
                    <a:pt x="879" y="377"/>
                    <a:pt x="1289" y="57"/>
                  </a:cubicBezTo>
                  <a:lnTo>
                    <a:pt x="1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471;p17">
              <a:extLst>
                <a:ext uri="{FF2B5EF4-FFF2-40B4-BE49-F238E27FC236}">
                  <a16:creationId xmlns:a16="http://schemas.microsoft.com/office/drawing/2014/main" id="{2720A0D0-9E4E-9E4B-17F3-89BE5B85F5C4}"/>
                </a:ext>
              </a:extLst>
            </p:cNvPr>
            <p:cNvSpPr/>
            <p:nvPr/>
          </p:nvSpPr>
          <p:spPr>
            <a:xfrm>
              <a:off x="8284234" y="3598666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1004" y="1"/>
                  </a:moveTo>
                  <a:lnTo>
                    <a:pt x="1" y="788"/>
                  </a:lnTo>
                  <a:lnTo>
                    <a:pt x="35" y="845"/>
                  </a:lnTo>
                  <a:lnTo>
                    <a:pt x="1038" y="58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472;p17">
              <a:extLst>
                <a:ext uri="{FF2B5EF4-FFF2-40B4-BE49-F238E27FC236}">
                  <a16:creationId xmlns:a16="http://schemas.microsoft.com/office/drawing/2014/main" id="{77F173B7-2E08-EC4B-41FA-9AB4BF860D6F}"/>
                </a:ext>
              </a:extLst>
            </p:cNvPr>
            <p:cNvSpPr/>
            <p:nvPr/>
          </p:nvSpPr>
          <p:spPr>
            <a:xfrm>
              <a:off x="8282687" y="3441453"/>
              <a:ext cx="74468" cy="56038"/>
            </a:xfrm>
            <a:custGeom>
              <a:avLst/>
              <a:gdLst/>
              <a:ahLst/>
              <a:cxnLst/>
              <a:rect l="l" t="t" r="r" b="b"/>
              <a:pathLst>
                <a:path w="1107" h="833" extrusionOk="0">
                  <a:moveTo>
                    <a:pt x="1061" y="0"/>
                  </a:moveTo>
                  <a:lnTo>
                    <a:pt x="1" y="776"/>
                  </a:lnTo>
                  <a:lnTo>
                    <a:pt x="46" y="833"/>
                  </a:lnTo>
                  <a:lnTo>
                    <a:pt x="1107" y="57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473;p17">
              <a:extLst>
                <a:ext uri="{FF2B5EF4-FFF2-40B4-BE49-F238E27FC236}">
                  <a16:creationId xmlns:a16="http://schemas.microsoft.com/office/drawing/2014/main" id="{25E15ADA-75E1-E7D3-5FF8-BB08FB726B9F}"/>
                </a:ext>
              </a:extLst>
            </p:cNvPr>
            <p:cNvSpPr/>
            <p:nvPr/>
          </p:nvSpPr>
          <p:spPr>
            <a:xfrm>
              <a:off x="8194495" y="3444480"/>
              <a:ext cx="76015" cy="53011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46" y="1"/>
                  </a:moveTo>
                  <a:lnTo>
                    <a:pt x="1" y="58"/>
                  </a:lnTo>
                  <a:cubicBezTo>
                    <a:pt x="354" y="320"/>
                    <a:pt x="719" y="571"/>
                    <a:pt x="1095" y="788"/>
                  </a:cubicBezTo>
                  <a:lnTo>
                    <a:pt x="1129" y="731"/>
                  </a:lnTo>
                  <a:cubicBezTo>
                    <a:pt x="753" y="502"/>
                    <a:pt x="388" y="263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474;p17">
              <a:extLst>
                <a:ext uri="{FF2B5EF4-FFF2-40B4-BE49-F238E27FC236}">
                  <a16:creationId xmlns:a16="http://schemas.microsoft.com/office/drawing/2014/main" id="{F5948278-5C3C-B0A9-8428-A97629748549}"/>
                </a:ext>
              </a:extLst>
            </p:cNvPr>
            <p:cNvSpPr/>
            <p:nvPr/>
          </p:nvSpPr>
          <p:spPr>
            <a:xfrm>
              <a:off x="8271991" y="3313301"/>
              <a:ext cx="6929" cy="85234"/>
            </a:xfrm>
            <a:custGeom>
              <a:avLst/>
              <a:gdLst/>
              <a:ahLst/>
              <a:cxnLst/>
              <a:rect l="l" t="t" r="r" b="b"/>
              <a:pathLst>
                <a:path w="103" h="1267" extrusionOk="0">
                  <a:moveTo>
                    <a:pt x="34" y="1"/>
                  </a:moveTo>
                  <a:cubicBezTo>
                    <a:pt x="12" y="423"/>
                    <a:pt x="0" y="845"/>
                    <a:pt x="12" y="1267"/>
                  </a:cubicBezTo>
                  <a:lnTo>
                    <a:pt x="91" y="1267"/>
                  </a:lnTo>
                  <a:cubicBezTo>
                    <a:pt x="80" y="845"/>
                    <a:pt x="80" y="423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475;p17">
              <a:extLst>
                <a:ext uri="{FF2B5EF4-FFF2-40B4-BE49-F238E27FC236}">
                  <a16:creationId xmlns:a16="http://schemas.microsoft.com/office/drawing/2014/main" id="{FB47EBEC-4247-00B8-ACC0-B033F317290A}"/>
                </a:ext>
              </a:extLst>
            </p:cNvPr>
            <p:cNvSpPr/>
            <p:nvPr/>
          </p:nvSpPr>
          <p:spPr>
            <a:xfrm>
              <a:off x="8199877" y="3755139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46" y="1"/>
                  </a:moveTo>
                  <a:lnTo>
                    <a:pt x="0" y="58"/>
                  </a:lnTo>
                  <a:lnTo>
                    <a:pt x="992" y="845"/>
                  </a:lnTo>
                  <a:lnTo>
                    <a:pt x="1038" y="788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476;p17">
              <a:extLst>
                <a:ext uri="{FF2B5EF4-FFF2-40B4-BE49-F238E27FC236}">
                  <a16:creationId xmlns:a16="http://schemas.microsoft.com/office/drawing/2014/main" id="{01700494-3BB0-F2DB-4FB7-4C794F857C63}"/>
                </a:ext>
              </a:extLst>
            </p:cNvPr>
            <p:cNvSpPr/>
            <p:nvPr/>
          </p:nvSpPr>
          <p:spPr>
            <a:xfrm>
              <a:off x="8187566" y="3595639"/>
              <a:ext cx="83684" cy="58325"/>
            </a:xfrm>
            <a:custGeom>
              <a:avLst/>
              <a:gdLst/>
              <a:ahLst/>
              <a:cxnLst/>
              <a:rect l="l" t="t" r="r" b="b"/>
              <a:pathLst>
                <a:path w="1244" h="867" extrusionOk="0">
                  <a:moveTo>
                    <a:pt x="35" y="0"/>
                  </a:moveTo>
                  <a:lnTo>
                    <a:pt x="1" y="69"/>
                  </a:lnTo>
                  <a:cubicBezTo>
                    <a:pt x="411" y="319"/>
                    <a:pt x="811" y="582"/>
                    <a:pt x="1198" y="867"/>
                  </a:cubicBezTo>
                  <a:lnTo>
                    <a:pt x="1244" y="810"/>
                  </a:lnTo>
                  <a:cubicBezTo>
                    <a:pt x="856" y="525"/>
                    <a:pt x="446" y="262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477;p17">
              <a:extLst>
                <a:ext uri="{FF2B5EF4-FFF2-40B4-BE49-F238E27FC236}">
                  <a16:creationId xmlns:a16="http://schemas.microsoft.com/office/drawing/2014/main" id="{7E18EFB5-EE79-DC68-BFE1-0F1043EB9EE5}"/>
                </a:ext>
              </a:extLst>
            </p:cNvPr>
            <p:cNvSpPr/>
            <p:nvPr/>
          </p:nvSpPr>
          <p:spPr>
            <a:xfrm>
              <a:off x="8203711" y="3916994"/>
              <a:ext cx="69086" cy="50723"/>
            </a:xfrm>
            <a:custGeom>
              <a:avLst/>
              <a:gdLst/>
              <a:ahLst/>
              <a:cxnLst/>
              <a:rect l="l" t="t" r="r" b="b"/>
              <a:pathLst>
                <a:path w="1027" h="754" extrusionOk="0">
                  <a:moveTo>
                    <a:pt x="35" y="1"/>
                  </a:moveTo>
                  <a:lnTo>
                    <a:pt x="0" y="58"/>
                  </a:lnTo>
                  <a:cubicBezTo>
                    <a:pt x="331" y="275"/>
                    <a:pt x="662" y="503"/>
                    <a:pt x="981" y="753"/>
                  </a:cubicBezTo>
                  <a:lnTo>
                    <a:pt x="1027" y="696"/>
                  </a:lnTo>
                  <a:cubicBezTo>
                    <a:pt x="707" y="446"/>
                    <a:pt x="377" y="206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478;p17">
              <a:extLst>
                <a:ext uri="{FF2B5EF4-FFF2-40B4-BE49-F238E27FC236}">
                  <a16:creationId xmlns:a16="http://schemas.microsoft.com/office/drawing/2014/main" id="{D7421609-3AC9-7A1B-7474-9185F635FE7C}"/>
                </a:ext>
              </a:extLst>
            </p:cNvPr>
            <p:cNvSpPr/>
            <p:nvPr/>
          </p:nvSpPr>
          <p:spPr>
            <a:xfrm>
              <a:off x="8166107" y="4384193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06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3" y="296"/>
                    <a:pt x="172" y="311"/>
                    <a:pt x="210" y="311"/>
                  </a:cubicBezTo>
                  <a:cubicBezTo>
                    <a:pt x="288" y="311"/>
                    <a:pt x="366" y="248"/>
                    <a:pt x="366" y="148"/>
                  </a:cubicBezTo>
                  <a:cubicBezTo>
                    <a:pt x="366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479;p17">
              <a:extLst>
                <a:ext uri="{FF2B5EF4-FFF2-40B4-BE49-F238E27FC236}">
                  <a16:creationId xmlns:a16="http://schemas.microsoft.com/office/drawing/2014/main" id="{E5669ACF-3959-9006-C90A-1F0B65642991}"/>
                </a:ext>
              </a:extLst>
            </p:cNvPr>
            <p:cNvSpPr/>
            <p:nvPr/>
          </p:nvSpPr>
          <p:spPr>
            <a:xfrm>
              <a:off x="8173776" y="4559098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17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4" y="297"/>
                    <a:pt x="173" y="312"/>
                    <a:pt x="212" y="312"/>
                  </a:cubicBezTo>
                  <a:cubicBezTo>
                    <a:pt x="290" y="312"/>
                    <a:pt x="366" y="251"/>
                    <a:pt x="366" y="160"/>
                  </a:cubicBezTo>
                  <a:cubicBezTo>
                    <a:pt x="366" y="68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480;p17">
              <a:extLst>
                <a:ext uri="{FF2B5EF4-FFF2-40B4-BE49-F238E27FC236}">
                  <a16:creationId xmlns:a16="http://schemas.microsoft.com/office/drawing/2014/main" id="{BB10E9C0-7B4F-680B-FE64-990AD0B67A6E}"/>
                </a:ext>
              </a:extLst>
            </p:cNvPr>
            <p:cNvSpPr/>
            <p:nvPr/>
          </p:nvSpPr>
          <p:spPr>
            <a:xfrm>
              <a:off x="8283494" y="4374170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91" y="263"/>
                  </a:cubicBezTo>
                  <a:cubicBezTo>
                    <a:pt x="126" y="297"/>
                    <a:pt x="168" y="313"/>
                    <a:pt x="208" y="313"/>
                  </a:cubicBezTo>
                  <a:cubicBezTo>
                    <a:pt x="289" y="313"/>
                    <a:pt x="365" y="252"/>
                    <a:pt x="365" y="161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481;p17">
              <a:extLst>
                <a:ext uri="{FF2B5EF4-FFF2-40B4-BE49-F238E27FC236}">
                  <a16:creationId xmlns:a16="http://schemas.microsoft.com/office/drawing/2014/main" id="{2A203818-9347-118D-FC07-1BA5C206E0CA}"/>
                </a:ext>
              </a:extLst>
            </p:cNvPr>
            <p:cNvSpPr/>
            <p:nvPr/>
          </p:nvSpPr>
          <p:spPr>
            <a:xfrm>
              <a:off x="8369399" y="4428659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1"/>
                  </a:moveTo>
                  <a:cubicBezTo>
                    <a:pt x="69" y="1"/>
                    <a:pt x="0" y="172"/>
                    <a:pt x="92" y="274"/>
                  </a:cubicBezTo>
                  <a:cubicBezTo>
                    <a:pt x="124" y="303"/>
                    <a:pt x="163" y="316"/>
                    <a:pt x="201" y="316"/>
                  </a:cubicBezTo>
                  <a:cubicBezTo>
                    <a:pt x="285" y="316"/>
                    <a:pt x="365" y="254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482;p17">
              <a:extLst>
                <a:ext uri="{FF2B5EF4-FFF2-40B4-BE49-F238E27FC236}">
                  <a16:creationId xmlns:a16="http://schemas.microsoft.com/office/drawing/2014/main" id="{5DB51E72-CEF2-6728-B9D2-8C574CCABEA9}"/>
                </a:ext>
              </a:extLst>
            </p:cNvPr>
            <p:cNvSpPr/>
            <p:nvPr/>
          </p:nvSpPr>
          <p:spPr>
            <a:xfrm>
              <a:off x="8269704" y="4748700"/>
              <a:ext cx="24554" cy="21662"/>
            </a:xfrm>
            <a:custGeom>
              <a:avLst/>
              <a:gdLst/>
              <a:ahLst/>
              <a:cxnLst/>
              <a:rect l="l" t="t" r="r" b="b"/>
              <a:pathLst>
                <a:path w="365" h="322" extrusionOk="0">
                  <a:moveTo>
                    <a:pt x="205" y="1"/>
                  </a:moveTo>
                  <a:cubicBezTo>
                    <a:pt x="68" y="1"/>
                    <a:pt x="0" y="172"/>
                    <a:pt x="91" y="275"/>
                  </a:cubicBezTo>
                  <a:cubicBezTo>
                    <a:pt x="124" y="307"/>
                    <a:pt x="163" y="321"/>
                    <a:pt x="201" y="321"/>
                  </a:cubicBezTo>
                  <a:cubicBezTo>
                    <a:pt x="285" y="321"/>
                    <a:pt x="365" y="254"/>
                    <a:pt x="365" y="160"/>
                  </a:cubicBezTo>
                  <a:cubicBezTo>
                    <a:pt x="365" y="81"/>
                    <a:pt x="296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483;p17">
              <a:extLst>
                <a:ext uri="{FF2B5EF4-FFF2-40B4-BE49-F238E27FC236}">
                  <a16:creationId xmlns:a16="http://schemas.microsoft.com/office/drawing/2014/main" id="{277CA744-CF93-CA90-E88B-C96BE8979976}"/>
                </a:ext>
              </a:extLst>
            </p:cNvPr>
            <p:cNvSpPr/>
            <p:nvPr/>
          </p:nvSpPr>
          <p:spPr>
            <a:xfrm>
              <a:off x="8314169" y="4509183"/>
              <a:ext cx="25361" cy="21056"/>
            </a:xfrm>
            <a:custGeom>
              <a:avLst/>
              <a:gdLst/>
              <a:ahLst/>
              <a:cxnLst/>
              <a:rect l="l" t="t" r="r" b="b"/>
              <a:pathLst>
                <a:path w="377" h="313" extrusionOk="0">
                  <a:moveTo>
                    <a:pt x="217" y="1"/>
                  </a:moveTo>
                  <a:cubicBezTo>
                    <a:pt x="69" y="1"/>
                    <a:pt x="0" y="161"/>
                    <a:pt x="103" y="263"/>
                  </a:cubicBezTo>
                  <a:cubicBezTo>
                    <a:pt x="137" y="297"/>
                    <a:pt x="178" y="312"/>
                    <a:pt x="218" y="312"/>
                  </a:cubicBezTo>
                  <a:cubicBezTo>
                    <a:pt x="300" y="312"/>
                    <a:pt x="377" y="249"/>
                    <a:pt x="377" y="149"/>
                  </a:cubicBezTo>
                  <a:cubicBezTo>
                    <a:pt x="377" y="69"/>
                    <a:pt x="297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484;p17">
              <a:extLst>
                <a:ext uri="{FF2B5EF4-FFF2-40B4-BE49-F238E27FC236}">
                  <a16:creationId xmlns:a16="http://schemas.microsoft.com/office/drawing/2014/main" id="{569D1E2D-78D9-AD98-10AE-E08653A222A8}"/>
                </a:ext>
              </a:extLst>
            </p:cNvPr>
            <p:cNvSpPr/>
            <p:nvPr/>
          </p:nvSpPr>
          <p:spPr>
            <a:xfrm>
              <a:off x="8377067" y="4338919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17" y="0"/>
                  </a:moveTo>
                  <a:cubicBezTo>
                    <a:pt x="69" y="0"/>
                    <a:pt x="0" y="160"/>
                    <a:pt x="103" y="263"/>
                  </a:cubicBezTo>
                  <a:cubicBezTo>
                    <a:pt x="137" y="297"/>
                    <a:pt x="178" y="312"/>
                    <a:pt x="217" y="312"/>
                  </a:cubicBezTo>
                  <a:cubicBezTo>
                    <a:pt x="294" y="312"/>
                    <a:pt x="365" y="251"/>
                    <a:pt x="365" y="160"/>
                  </a:cubicBezTo>
                  <a:cubicBezTo>
                    <a:pt x="365" y="69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485;p17">
              <a:extLst>
                <a:ext uri="{FF2B5EF4-FFF2-40B4-BE49-F238E27FC236}">
                  <a16:creationId xmlns:a16="http://schemas.microsoft.com/office/drawing/2014/main" id="{62BE38F0-9D69-86A9-5B95-6FC3BAC1814B}"/>
                </a:ext>
              </a:extLst>
            </p:cNvPr>
            <p:cNvSpPr/>
            <p:nvPr/>
          </p:nvSpPr>
          <p:spPr>
            <a:xfrm>
              <a:off x="8384736" y="4588967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103" y="263"/>
                  </a:cubicBezTo>
                  <a:cubicBezTo>
                    <a:pt x="133" y="297"/>
                    <a:pt x="173" y="312"/>
                    <a:pt x="212" y="312"/>
                  </a:cubicBezTo>
                  <a:cubicBezTo>
                    <a:pt x="289" y="312"/>
                    <a:pt x="365" y="252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486;p17">
              <a:extLst>
                <a:ext uri="{FF2B5EF4-FFF2-40B4-BE49-F238E27FC236}">
                  <a16:creationId xmlns:a16="http://schemas.microsoft.com/office/drawing/2014/main" id="{E7D310D2-9823-0E1C-F4B4-63A65B26417D}"/>
                </a:ext>
              </a:extLst>
            </p:cNvPr>
            <p:cNvSpPr/>
            <p:nvPr/>
          </p:nvSpPr>
          <p:spPr>
            <a:xfrm>
              <a:off x="8234386" y="4463977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0"/>
                  </a:moveTo>
                  <a:cubicBezTo>
                    <a:pt x="69" y="0"/>
                    <a:pt x="0" y="171"/>
                    <a:pt x="103" y="274"/>
                  </a:cubicBezTo>
                  <a:cubicBezTo>
                    <a:pt x="132" y="302"/>
                    <a:pt x="168" y="315"/>
                    <a:pt x="205" y="315"/>
                  </a:cubicBezTo>
                  <a:cubicBezTo>
                    <a:pt x="285" y="315"/>
                    <a:pt x="365" y="254"/>
                    <a:pt x="365" y="160"/>
                  </a:cubicBezTo>
                  <a:cubicBezTo>
                    <a:pt x="365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487;p17">
              <a:extLst>
                <a:ext uri="{FF2B5EF4-FFF2-40B4-BE49-F238E27FC236}">
                  <a16:creationId xmlns:a16="http://schemas.microsoft.com/office/drawing/2014/main" id="{336C30F4-51C0-CB68-C6E6-4ECEAC77922D}"/>
                </a:ext>
              </a:extLst>
            </p:cNvPr>
            <p:cNvSpPr/>
            <p:nvPr/>
          </p:nvSpPr>
          <p:spPr>
            <a:xfrm>
              <a:off x="8094800" y="4037477"/>
              <a:ext cx="378192" cy="111269"/>
            </a:xfrm>
            <a:custGeom>
              <a:avLst/>
              <a:gdLst/>
              <a:ahLst/>
              <a:cxnLst/>
              <a:rect l="l" t="t" r="r" b="b"/>
              <a:pathLst>
                <a:path w="5622" h="1654" extrusionOk="0">
                  <a:moveTo>
                    <a:pt x="2817" y="69"/>
                  </a:moveTo>
                  <a:cubicBezTo>
                    <a:pt x="4288" y="69"/>
                    <a:pt x="5542" y="411"/>
                    <a:pt x="5542" y="821"/>
                  </a:cubicBezTo>
                  <a:cubicBezTo>
                    <a:pt x="5542" y="1232"/>
                    <a:pt x="4299" y="1574"/>
                    <a:pt x="2817" y="1574"/>
                  </a:cubicBezTo>
                  <a:cubicBezTo>
                    <a:pt x="1323" y="1574"/>
                    <a:pt x="80" y="1232"/>
                    <a:pt x="80" y="821"/>
                  </a:cubicBezTo>
                  <a:cubicBezTo>
                    <a:pt x="80" y="422"/>
                    <a:pt x="1323" y="69"/>
                    <a:pt x="2817" y="69"/>
                  </a:cubicBezTo>
                  <a:close/>
                  <a:moveTo>
                    <a:pt x="2817" y="0"/>
                  </a:moveTo>
                  <a:cubicBezTo>
                    <a:pt x="1243" y="0"/>
                    <a:pt x="0" y="365"/>
                    <a:pt x="0" y="821"/>
                  </a:cubicBezTo>
                  <a:cubicBezTo>
                    <a:pt x="0" y="1289"/>
                    <a:pt x="1243" y="1654"/>
                    <a:pt x="2817" y="1654"/>
                  </a:cubicBezTo>
                  <a:cubicBezTo>
                    <a:pt x="4379" y="1654"/>
                    <a:pt x="5622" y="1289"/>
                    <a:pt x="5622" y="821"/>
                  </a:cubicBezTo>
                  <a:cubicBezTo>
                    <a:pt x="5622" y="365"/>
                    <a:pt x="4379" y="0"/>
                    <a:pt x="2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488;p17">
              <a:extLst>
                <a:ext uri="{FF2B5EF4-FFF2-40B4-BE49-F238E27FC236}">
                  <a16:creationId xmlns:a16="http://schemas.microsoft.com/office/drawing/2014/main" id="{87A73AC2-FB57-14C3-8D3B-0909F4553AAC}"/>
                </a:ext>
              </a:extLst>
            </p:cNvPr>
            <p:cNvSpPr/>
            <p:nvPr/>
          </p:nvSpPr>
          <p:spPr>
            <a:xfrm>
              <a:off x="8138526" y="4482342"/>
              <a:ext cx="4642" cy="95191"/>
            </a:xfrm>
            <a:custGeom>
              <a:avLst/>
              <a:gdLst/>
              <a:ahLst/>
              <a:cxnLst/>
              <a:rect l="l" t="t" r="r" b="b"/>
              <a:pathLst>
                <a:path w="69" h="1415" extrusionOk="0">
                  <a:moveTo>
                    <a:pt x="0" y="1"/>
                  </a:moveTo>
                  <a:lnTo>
                    <a:pt x="0" y="1415"/>
                  </a:lnTo>
                  <a:lnTo>
                    <a:pt x="69" y="14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489;p17">
              <a:extLst>
                <a:ext uri="{FF2B5EF4-FFF2-40B4-BE49-F238E27FC236}">
                  <a16:creationId xmlns:a16="http://schemas.microsoft.com/office/drawing/2014/main" id="{B9F0CBBD-C531-9BDF-BAD8-28B94CF1C8D7}"/>
                </a:ext>
              </a:extLst>
            </p:cNvPr>
            <p:cNvSpPr/>
            <p:nvPr/>
          </p:nvSpPr>
          <p:spPr>
            <a:xfrm>
              <a:off x="8140006" y="4610494"/>
              <a:ext cx="4709" cy="22267"/>
            </a:xfrm>
            <a:custGeom>
              <a:avLst/>
              <a:gdLst/>
              <a:ahLst/>
              <a:cxnLst/>
              <a:rect l="l" t="t" r="r" b="b"/>
              <a:pathLst>
                <a:path w="70" h="331" extrusionOk="0">
                  <a:moveTo>
                    <a:pt x="1" y="0"/>
                  </a:moveTo>
                  <a:lnTo>
                    <a:pt x="1" y="331"/>
                  </a:lnTo>
                  <a:lnTo>
                    <a:pt x="69" y="33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490;p17">
              <a:extLst>
                <a:ext uri="{FF2B5EF4-FFF2-40B4-BE49-F238E27FC236}">
                  <a16:creationId xmlns:a16="http://schemas.microsoft.com/office/drawing/2014/main" id="{B00E4F56-D735-7AEA-872B-9447C23F5205}"/>
                </a:ext>
              </a:extLst>
            </p:cNvPr>
            <p:cNvSpPr/>
            <p:nvPr/>
          </p:nvSpPr>
          <p:spPr>
            <a:xfrm>
              <a:off x="8119354" y="4151771"/>
              <a:ext cx="4642" cy="67542"/>
            </a:xfrm>
            <a:custGeom>
              <a:avLst/>
              <a:gdLst/>
              <a:ahLst/>
              <a:cxnLst/>
              <a:rect l="l" t="t" r="r" b="b"/>
              <a:pathLst>
                <a:path w="69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68" y="10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491;p17">
              <a:extLst>
                <a:ext uri="{FF2B5EF4-FFF2-40B4-BE49-F238E27FC236}">
                  <a16:creationId xmlns:a16="http://schemas.microsoft.com/office/drawing/2014/main" id="{17AA71AF-A820-E6EA-0E8E-81E9D95DF3B6}"/>
                </a:ext>
              </a:extLst>
            </p:cNvPr>
            <p:cNvSpPr/>
            <p:nvPr/>
          </p:nvSpPr>
          <p:spPr>
            <a:xfrm>
              <a:off x="8397787" y="4196977"/>
              <a:ext cx="4642" cy="48436"/>
            </a:xfrm>
            <a:custGeom>
              <a:avLst/>
              <a:gdLst/>
              <a:ahLst/>
              <a:cxnLst/>
              <a:rect l="l" t="t" r="r" b="b"/>
              <a:pathLst>
                <a:path w="69" h="720" extrusionOk="0">
                  <a:moveTo>
                    <a:pt x="0" y="1"/>
                  </a:moveTo>
                  <a:lnTo>
                    <a:pt x="0" y="719"/>
                  </a:lnTo>
                  <a:lnTo>
                    <a:pt x="69" y="7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492;p17">
              <a:extLst>
                <a:ext uri="{FF2B5EF4-FFF2-40B4-BE49-F238E27FC236}">
                  <a16:creationId xmlns:a16="http://schemas.microsoft.com/office/drawing/2014/main" id="{2E098A6E-DD8A-4855-A48B-D3994B08ADED}"/>
                </a:ext>
              </a:extLst>
            </p:cNvPr>
            <p:cNvSpPr/>
            <p:nvPr/>
          </p:nvSpPr>
          <p:spPr>
            <a:xfrm>
              <a:off x="8414672" y="4166301"/>
              <a:ext cx="7736" cy="60680"/>
            </a:xfrm>
            <a:custGeom>
              <a:avLst/>
              <a:gdLst/>
              <a:ahLst/>
              <a:cxnLst/>
              <a:rect l="l" t="t" r="r" b="b"/>
              <a:pathLst>
                <a:path w="115" h="902" extrusionOk="0">
                  <a:moveTo>
                    <a:pt x="34" y="1"/>
                  </a:moveTo>
                  <a:cubicBezTo>
                    <a:pt x="34" y="297"/>
                    <a:pt x="34" y="605"/>
                    <a:pt x="0" y="902"/>
                  </a:cubicBezTo>
                  <a:lnTo>
                    <a:pt x="80" y="902"/>
                  </a:lnTo>
                  <a:cubicBezTo>
                    <a:pt x="103" y="605"/>
                    <a:pt x="114" y="297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E4757890-5150-8435-373F-6BB51117FF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439534"/>
              </p:ext>
            </p:extLst>
          </p:nvPr>
        </p:nvGraphicFramePr>
        <p:xfrm>
          <a:off x="6755371" y="1520885"/>
          <a:ext cx="4813040" cy="492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Tableau 8">
            <a:extLst>
              <a:ext uri="{FF2B5EF4-FFF2-40B4-BE49-F238E27FC236}">
                <a16:creationId xmlns:a16="http://schemas.microsoft.com/office/drawing/2014/main" id="{ED2A757F-FD18-0E49-BCBE-893EB21CE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72718"/>
              </p:ext>
            </p:extLst>
          </p:nvPr>
        </p:nvGraphicFramePr>
        <p:xfrm>
          <a:off x="3858197" y="3255130"/>
          <a:ext cx="2931018" cy="1964287"/>
        </p:xfrm>
        <a:graphic>
          <a:graphicData uri="http://schemas.openxmlformats.org/drawingml/2006/table">
            <a:tbl>
              <a:tblPr firstRow="1" bandRow="1">
                <a:effectLst/>
                <a:tableStyleId>{C083E6E3-FA7D-4D7B-A595-EF9225AFEA82}</a:tableStyleId>
              </a:tblPr>
              <a:tblGrid>
                <a:gridCol w="893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24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Num</a:t>
                      </a:r>
                      <a:r>
                        <a:rPr lang="en-CA" baseline="0" dirty="0">
                          <a:solidFill>
                            <a:srgbClr val="032855"/>
                          </a:solidFill>
                        </a:rPr>
                        <a:t> of samples</a:t>
                      </a:r>
                      <a:endParaRPr lang="en-CA" dirty="0">
                        <a:solidFill>
                          <a:srgbClr val="03285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2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15989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4516</a:t>
                      </a:r>
                    </a:p>
                  </a:txBody>
                  <a:tcPr>
                    <a:solidFill>
                      <a:srgbClr val="15989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2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2244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2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n>
                            <a:solidFill>
                              <a:srgbClr val="032855"/>
                            </a:solidFill>
                          </a:ln>
                          <a:solidFill>
                            <a:srgbClr val="032855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15989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n>
                            <a:solidFill>
                              <a:srgbClr val="032855"/>
                            </a:solidFill>
                          </a:ln>
                          <a:solidFill>
                            <a:srgbClr val="032855"/>
                          </a:solidFill>
                        </a:rPr>
                        <a:t>1276</a:t>
                      </a:r>
                    </a:p>
                  </a:txBody>
                  <a:tcPr>
                    <a:solidFill>
                      <a:srgbClr val="15989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2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032855"/>
                          </a:solidFill>
                        </a:rPr>
                        <a:t>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Google Shape;790;p41">
            <a:extLst>
              <a:ext uri="{FF2B5EF4-FFF2-40B4-BE49-F238E27FC236}">
                <a16:creationId xmlns:a16="http://schemas.microsoft.com/office/drawing/2014/main" id="{BCD89F27-21DD-E1F4-D276-42C39E830D85}"/>
              </a:ext>
            </a:extLst>
          </p:cNvPr>
          <p:cNvGrpSpPr/>
          <p:nvPr/>
        </p:nvGrpSpPr>
        <p:grpSpPr>
          <a:xfrm rot="12469096">
            <a:off x="10348392" y="-370269"/>
            <a:ext cx="1844356" cy="2377342"/>
            <a:chOff x="4152950" y="4318600"/>
            <a:chExt cx="845950" cy="1093500"/>
          </a:xfrm>
        </p:grpSpPr>
        <p:sp>
          <p:nvSpPr>
            <p:cNvPr id="11" name="Google Shape;791;p41">
              <a:extLst>
                <a:ext uri="{FF2B5EF4-FFF2-40B4-BE49-F238E27FC236}">
                  <a16:creationId xmlns:a16="http://schemas.microsoft.com/office/drawing/2014/main" id="{3DD4F49D-A7AC-AE92-FCD8-E87DC3332AB8}"/>
                </a:ext>
              </a:extLst>
            </p:cNvPr>
            <p:cNvSpPr/>
            <p:nvPr/>
          </p:nvSpPr>
          <p:spPr>
            <a:xfrm>
              <a:off x="4890675" y="4887475"/>
              <a:ext cx="97600" cy="68875"/>
            </a:xfrm>
            <a:custGeom>
              <a:avLst/>
              <a:gdLst/>
              <a:ahLst/>
              <a:cxnLst/>
              <a:rect l="l" t="t" r="r" b="b"/>
              <a:pathLst>
                <a:path w="3904" h="2755" extrusionOk="0">
                  <a:moveTo>
                    <a:pt x="3510" y="0"/>
                  </a:moveTo>
                  <a:cubicBezTo>
                    <a:pt x="3445" y="66"/>
                    <a:pt x="1084" y="1149"/>
                    <a:pt x="722" y="1508"/>
                  </a:cubicBezTo>
                  <a:cubicBezTo>
                    <a:pt x="1" y="2230"/>
                    <a:pt x="656" y="2657"/>
                    <a:pt x="1378" y="2754"/>
                  </a:cubicBezTo>
                  <a:cubicBezTo>
                    <a:pt x="1509" y="2657"/>
                    <a:pt x="1609" y="2558"/>
                    <a:pt x="1740" y="2460"/>
                  </a:cubicBezTo>
                  <a:cubicBezTo>
                    <a:pt x="2361" y="2001"/>
                    <a:pt x="3411" y="1443"/>
                    <a:pt x="3904" y="755"/>
                  </a:cubicBezTo>
                  <a:cubicBezTo>
                    <a:pt x="3739" y="493"/>
                    <a:pt x="3642" y="165"/>
                    <a:pt x="3510" y="0"/>
                  </a:cubicBezTo>
                  <a:close/>
                </a:path>
              </a:pathLst>
            </a:custGeom>
            <a:solidFill>
              <a:srgbClr val="DF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792;p41">
              <a:extLst>
                <a:ext uri="{FF2B5EF4-FFF2-40B4-BE49-F238E27FC236}">
                  <a16:creationId xmlns:a16="http://schemas.microsoft.com/office/drawing/2014/main" id="{7E44E2AE-6585-8682-2357-A45248A370EE}"/>
                </a:ext>
              </a:extLst>
            </p:cNvPr>
            <p:cNvSpPr/>
            <p:nvPr/>
          </p:nvSpPr>
          <p:spPr>
            <a:xfrm>
              <a:off x="4529050" y="4630925"/>
              <a:ext cx="81325" cy="251050"/>
            </a:xfrm>
            <a:custGeom>
              <a:avLst/>
              <a:gdLst/>
              <a:ahLst/>
              <a:cxnLst/>
              <a:rect l="l" t="t" r="r" b="b"/>
              <a:pathLst>
                <a:path w="3253" h="10042" extrusionOk="0">
                  <a:moveTo>
                    <a:pt x="335" y="1"/>
                  </a:moveTo>
                  <a:lnTo>
                    <a:pt x="236" y="6165"/>
                  </a:lnTo>
                  <a:cubicBezTo>
                    <a:pt x="0" y="7402"/>
                    <a:pt x="851" y="10041"/>
                    <a:pt x="2618" y="10041"/>
                  </a:cubicBezTo>
                  <a:cubicBezTo>
                    <a:pt x="2818" y="10041"/>
                    <a:pt x="3029" y="10007"/>
                    <a:pt x="3252" y="9934"/>
                  </a:cubicBezTo>
                  <a:cubicBezTo>
                    <a:pt x="3252" y="9934"/>
                    <a:pt x="2269" y="3542"/>
                    <a:pt x="1909" y="1968"/>
                  </a:cubicBezTo>
                  <a:cubicBezTo>
                    <a:pt x="1778" y="1344"/>
                    <a:pt x="1547" y="722"/>
                    <a:pt x="991" y="329"/>
                  </a:cubicBezTo>
                  <a:cubicBezTo>
                    <a:pt x="826" y="229"/>
                    <a:pt x="695" y="132"/>
                    <a:pt x="335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3;p41">
              <a:extLst>
                <a:ext uri="{FF2B5EF4-FFF2-40B4-BE49-F238E27FC236}">
                  <a16:creationId xmlns:a16="http://schemas.microsoft.com/office/drawing/2014/main" id="{4B704748-5E6D-28C6-23A7-C57273088A57}"/>
                </a:ext>
              </a:extLst>
            </p:cNvPr>
            <p:cNvSpPr/>
            <p:nvPr/>
          </p:nvSpPr>
          <p:spPr>
            <a:xfrm>
              <a:off x="4152950" y="4318600"/>
              <a:ext cx="845950" cy="1093500"/>
            </a:xfrm>
            <a:custGeom>
              <a:avLst/>
              <a:gdLst/>
              <a:ahLst/>
              <a:cxnLst/>
              <a:rect l="l" t="t" r="r" b="b"/>
              <a:pathLst>
                <a:path w="33838" h="43740" extrusionOk="0">
                  <a:moveTo>
                    <a:pt x="26921" y="0"/>
                  </a:moveTo>
                  <a:cubicBezTo>
                    <a:pt x="24788" y="0"/>
                    <a:pt x="23970" y="4066"/>
                    <a:pt x="22593" y="8625"/>
                  </a:cubicBezTo>
                  <a:cubicBezTo>
                    <a:pt x="21019" y="13871"/>
                    <a:pt x="19411" y="19607"/>
                    <a:pt x="18921" y="20297"/>
                  </a:cubicBezTo>
                  <a:cubicBezTo>
                    <a:pt x="18583" y="20706"/>
                    <a:pt x="17945" y="21151"/>
                    <a:pt x="17344" y="21151"/>
                  </a:cubicBezTo>
                  <a:cubicBezTo>
                    <a:pt x="17127" y="21151"/>
                    <a:pt x="16914" y="21092"/>
                    <a:pt x="16722" y="20953"/>
                  </a:cubicBezTo>
                  <a:cubicBezTo>
                    <a:pt x="16067" y="20460"/>
                    <a:pt x="16625" y="16953"/>
                    <a:pt x="16691" y="15773"/>
                  </a:cubicBezTo>
                  <a:cubicBezTo>
                    <a:pt x="16822" y="14624"/>
                    <a:pt x="16788" y="13018"/>
                    <a:pt x="15576" y="12559"/>
                  </a:cubicBezTo>
                  <a:cubicBezTo>
                    <a:pt x="15150" y="12411"/>
                    <a:pt x="14592" y="12313"/>
                    <a:pt x="14047" y="12313"/>
                  </a:cubicBezTo>
                  <a:cubicBezTo>
                    <a:pt x="13502" y="12313"/>
                    <a:pt x="12969" y="12411"/>
                    <a:pt x="12591" y="12656"/>
                  </a:cubicBezTo>
                  <a:cubicBezTo>
                    <a:pt x="11607" y="13181"/>
                    <a:pt x="11214" y="14230"/>
                    <a:pt x="11017" y="16100"/>
                  </a:cubicBezTo>
                  <a:cubicBezTo>
                    <a:pt x="10908" y="14574"/>
                    <a:pt x="9621" y="14000"/>
                    <a:pt x="8550" y="14000"/>
                  </a:cubicBezTo>
                  <a:cubicBezTo>
                    <a:pt x="8332" y="14000"/>
                    <a:pt x="8123" y="14023"/>
                    <a:pt x="7935" y="14068"/>
                  </a:cubicBezTo>
                  <a:cubicBezTo>
                    <a:pt x="6461" y="14395"/>
                    <a:pt x="5740" y="15345"/>
                    <a:pt x="5543" y="17871"/>
                  </a:cubicBezTo>
                  <a:cubicBezTo>
                    <a:pt x="5325" y="16937"/>
                    <a:pt x="4458" y="16469"/>
                    <a:pt x="3554" y="16469"/>
                  </a:cubicBezTo>
                  <a:cubicBezTo>
                    <a:pt x="2552" y="16469"/>
                    <a:pt x="1506" y="17044"/>
                    <a:pt x="1246" y="18199"/>
                  </a:cubicBezTo>
                  <a:cubicBezTo>
                    <a:pt x="756" y="20198"/>
                    <a:pt x="1" y="43543"/>
                    <a:pt x="1" y="43543"/>
                  </a:cubicBezTo>
                  <a:lnTo>
                    <a:pt x="21772" y="43739"/>
                  </a:lnTo>
                  <a:cubicBezTo>
                    <a:pt x="23052" y="42069"/>
                    <a:pt x="23773" y="39280"/>
                    <a:pt x="24329" y="37216"/>
                  </a:cubicBezTo>
                  <a:cubicBezTo>
                    <a:pt x="25182" y="34134"/>
                    <a:pt x="27511" y="31839"/>
                    <a:pt x="27708" y="31018"/>
                  </a:cubicBezTo>
                  <a:cubicBezTo>
                    <a:pt x="28167" y="28919"/>
                    <a:pt x="29609" y="26690"/>
                    <a:pt x="30887" y="25509"/>
                  </a:cubicBezTo>
                  <a:cubicBezTo>
                    <a:pt x="30165" y="25412"/>
                    <a:pt x="29510" y="24985"/>
                    <a:pt x="30231" y="24263"/>
                  </a:cubicBezTo>
                  <a:cubicBezTo>
                    <a:pt x="30593" y="23904"/>
                    <a:pt x="32954" y="22821"/>
                    <a:pt x="33019" y="22755"/>
                  </a:cubicBezTo>
                  <a:cubicBezTo>
                    <a:pt x="33151" y="22920"/>
                    <a:pt x="33248" y="23248"/>
                    <a:pt x="33413" y="23510"/>
                  </a:cubicBezTo>
                  <a:cubicBezTo>
                    <a:pt x="33741" y="23051"/>
                    <a:pt x="33838" y="22527"/>
                    <a:pt x="33510" y="21937"/>
                  </a:cubicBezTo>
                  <a:cubicBezTo>
                    <a:pt x="32971" y="21058"/>
                    <a:pt x="32107" y="20719"/>
                    <a:pt x="31133" y="20719"/>
                  </a:cubicBezTo>
                  <a:cubicBezTo>
                    <a:pt x="29088" y="20719"/>
                    <a:pt x="26554" y="22213"/>
                    <a:pt x="25510" y="23345"/>
                  </a:cubicBezTo>
                  <a:cubicBezTo>
                    <a:pt x="24592" y="24394"/>
                    <a:pt x="24198" y="25609"/>
                    <a:pt x="23445" y="26821"/>
                  </a:cubicBezTo>
                  <a:cubicBezTo>
                    <a:pt x="23183" y="26199"/>
                    <a:pt x="28133" y="8362"/>
                    <a:pt x="28592" y="6820"/>
                  </a:cubicBezTo>
                  <a:cubicBezTo>
                    <a:pt x="29838" y="2657"/>
                    <a:pt x="30200" y="0"/>
                    <a:pt x="2692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94;p41">
              <a:extLst>
                <a:ext uri="{FF2B5EF4-FFF2-40B4-BE49-F238E27FC236}">
                  <a16:creationId xmlns:a16="http://schemas.microsoft.com/office/drawing/2014/main" id="{AC00053B-1C7C-81F5-ADBE-84B5F146B30B}"/>
                </a:ext>
              </a:extLst>
            </p:cNvPr>
            <p:cNvSpPr/>
            <p:nvPr/>
          </p:nvSpPr>
          <p:spPr>
            <a:xfrm>
              <a:off x="4780850" y="4343875"/>
              <a:ext cx="97600" cy="119925"/>
            </a:xfrm>
            <a:custGeom>
              <a:avLst/>
              <a:gdLst/>
              <a:ahLst/>
              <a:cxnLst/>
              <a:rect l="l" t="t" r="r" b="b"/>
              <a:pathLst>
                <a:path w="3904" h="4797" extrusionOk="0">
                  <a:moveTo>
                    <a:pt x="1415" y="1"/>
                  </a:moveTo>
                  <a:cubicBezTo>
                    <a:pt x="1252" y="1"/>
                    <a:pt x="1100" y="11"/>
                    <a:pt x="1018" y="38"/>
                  </a:cubicBezTo>
                  <a:cubicBezTo>
                    <a:pt x="131" y="432"/>
                    <a:pt x="0" y="3155"/>
                    <a:pt x="165" y="3711"/>
                  </a:cubicBezTo>
                  <a:cubicBezTo>
                    <a:pt x="297" y="4301"/>
                    <a:pt x="756" y="4563"/>
                    <a:pt x="1083" y="4694"/>
                  </a:cubicBezTo>
                  <a:cubicBezTo>
                    <a:pt x="1290" y="4761"/>
                    <a:pt x="1483" y="4796"/>
                    <a:pt x="1664" y="4796"/>
                  </a:cubicBezTo>
                  <a:cubicBezTo>
                    <a:pt x="2376" y="4796"/>
                    <a:pt x="2915" y="4251"/>
                    <a:pt x="3410" y="2892"/>
                  </a:cubicBezTo>
                  <a:cubicBezTo>
                    <a:pt x="3575" y="2433"/>
                    <a:pt x="3738" y="1843"/>
                    <a:pt x="3804" y="1350"/>
                  </a:cubicBezTo>
                  <a:cubicBezTo>
                    <a:pt x="3903" y="825"/>
                    <a:pt x="3444" y="597"/>
                    <a:pt x="2985" y="366"/>
                  </a:cubicBezTo>
                  <a:cubicBezTo>
                    <a:pt x="2689" y="204"/>
                    <a:pt x="2361" y="72"/>
                    <a:pt x="2002" y="38"/>
                  </a:cubicBezTo>
                  <a:cubicBezTo>
                    <a:pt x="1887" y="20"/>
                    <a:pt x="1640" y="1"/>
                    <a:pt x="1415" y="1"/>
                  </a:cubicBezTo>
                  <a:close/>
                </a:path>
              </a:pathLst>
            </a:custGeom>
            <a:solidFill>
              <a:srgbClr val="DF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95;p41">
              <a:extLst>
                <a:ext uri="{FF2B5EF4-FFF2-40B4-BE49-F238E27FC236}">
                  <a16:creationId xmlns:a16="http://schemas.microsoft.com/office/drawing/2014/main" id="{AF330FCC-0FF9-69BB-E78C-A2678633D38B}"/>
                </a:ext>
              </a:extLst>
            </p:cNvPr>
            <p:cNvSpPr/>
            <p:nvPr/>
          </p:nvSpPr>
          <p:spPr>
            <a:xfrm>
              <a:off x="4717750" y="4935850"/>
              <a:ext cx="31175" cy="192625"/>
            </a:xfrm>
            <a:custGeom>
              <a:avLst/>
              <a:gdLst/>
              <a:ahLst/>
              <a:cxnLst/>
              <a:rect l="l" t="t" r="r" b="b"/>
              <a:pathLst>
                <a:path w="1247" h="7705" extrusionOk="0">
                  <a:moveTo>
                    <a:pt x="1247" y="1"/>
                  </a:moveTo>
                  <a:cubicBezTo>
                    <a:pt x="1016" y="623"/>
                    <a:pt x="853" y="1247"/>
                    <a:pt x="688" y="1903"/>
                  </a:cubicBezTo>
                  <a:cubicBezTo>
                    <a:pt x="525" y="2524"/>
                    <a:pt x="295" y="3180"/>
                    <a:pt x="329" y="3870"/>
                  </a:cubicBezTo>
                  <a:cubicBezTo>
                    <a:pt x="329" y="3967"/>
                    <a:pt x="360" y="4067"/>
                    <a:pt x="360" y="4132"/>
                  </a:cubicBezTo>
                  <a:cubicBezTo>
                    <a:pt x="360" y="4229"/>
                    <a:pt x="394" y="4329"/>
                    <a:pt x="394" y="4394"/>
                  </a:cubicBezTo>
                  <a:cubicBezTo>
                    <a:pt x="426" y="4557"/>
                    <a:pt x="460" y="4688"/>
                    <a:pt x="460" y="4854"/>
                  </a:cubicBezTo>
                  <a:cubicBezTo>
                    <a:pt x="491" y="5181"/>
                    <a:pt x="491" y="5509"/>
                    <a:pt x="460" y="5803"/>
                  </a:cubicBezTo>
                  <a:cubicBezTo>
                    <a:pt x="426" y="6459"/>
                    <a:pt x="263" y="7083"/>
                    <a:pt x="1" y="7705"/>
                  </a:cubicBezTo>
                  <a:cubicBezTo>
                    <a:pt x="426" y="7180"/>
                    <a:pt x="688" y="6524"/>
                    <a:pt x="788" y="5869"/>
                  </a:cubicBezTo>
                  <a:cubicBezTo>
                    <a:pt x="853" y="5509"/>
                    <a:pt x="853" y="5181"/>
                    <a:pt x="853" y="4819"/>
                  </a:cubicBezTo>
                  <a:cubicBezTo>
                    <a:pt x="853" y="4657"/>
                    <a:pt x="819" y="4492"/>
                    <a:pt x="788" y="4329"/>
                  </a:cubicBezTo>
                  <a:cubicBezTo>
                    <a:pt x="754" y="4164"/>
                    <a:pt x="754" y="4001"/>
                    <a:pt x="722" y="3870"/>
                  </a:cubicBezTo>
                  <a:cubicBezTo>
                    <a:pt x="688" y="3246"/>
                    <a:pt x="853" y="2624"/>
                    <a:pt x="984" y="1968"/>
                  </a:cubicBezTo>
                  <a:cubicBezTo>
                    <a:pt x="1081" y="1278"/>
                    <a:pt x="1147" y="657"/>
                    <a:pt x="1247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96;p41">
              <a:extLst>
                <a:ext uri="{FF2B5EF4-FFF2-40B4-BE49-F238E27FC236}">
                  <a16:creationId xmlns:a16="http://schemas.microsoft.com/office/drawing/2014/main" id="{CB71FAD3-0995-061C-B489-35D8BB0854BA}"/>
                </a:ext>
              </a:extLst>
            </p:cNvPr>
            <p:cNvSpPr/>
            <p:nvPr/>
          </p:nvSpPr>
          <p:spPr>
            <a:xfrm>
              <a:off x="4275900" y="4695650"/>
              <a:ext cx="34450" cy="237750"/>
            </a:xfrm>
            <a:custGeom>
              <a:avLst/>
              <a:gdLst/>
              <a:ahLst/>
              <a:cxnLst/>
              <a:rect l="l" t="t" r="r" b="b"/>
              <a:pathLst>
                <a:path w="1378" h="9510" extrusionOk="0">
                  <a:moveTo>
                    <a:pt x="1378" y="1"/>
                  </a:moveTo>
                  <a:lnTo>
                    <a:pt x="1378" y="1"/>
                  </a:lnTo>
                  <a:cubicBezTo>
                    <a:pt x="1281" y="166"/>
                    <a:pt x="1181" y="329"/>
                    <a:pt x="1084" y="525"/>
                  </a:cubicBezTo>
                  <a:cubicBezTo>
                    <a:pt x="984" y="722"/>
                    <a:pt x="919" y="887"/>
                    <a:pt x="853" y="1084"/>
                  </a:cubicBezTo>
                  <a:cubicBezTo>
                    <a:pt x="788" y="1281"/>
                    <a:pt x="722" y="1477"/>
                    <a:pt x="691" y="1674"/>
                  </a:cubicBezTo>
                  <a:cubicBezTo>
                    <a:pt x="656" y="1771"/>
                    <a:pt x="625" y="1871"/>
                    <a:pt x="625" y="1968"/>
                  </a:cubicBezTo>
                  <a:cubicBezTo>
                    <a:pt x="591" y="2068"/>
                    <a:pt x="559" y="2165"/>
                    <a:pt x="559" y="2264"/>
                  </a:cubicBezTo>
                  <a:cubicBezTo>
                    <a:pt x="460" y="2658"/>
                    <a:pt x="428" y="3083"/>
                    <a:pt x="363" y="3476"/>
                  </a:cubicBezTo>
                  <a:cubicBezTo>
                    <a:pt x="297" y="3870"/>
                    <a:pt x="263" y="4263"/>
                    <a:pt x="197" y="4657"/>
                  </a:cubicBezTo>
                  <a:cubicBezTo>
                    <a:pt x="100" y="5478"/>
                    <a:pt x="35" y="6264"/>
                    <a:pt x="35" y="7083"/>
                  </a:cubicBezTo>
                  <a:cubicBezTo>
                    <a:pt x="1" y="7870"/>
                    <a:pt x="35" y="8691"/>
                    <a:pt x="132" y="9509"/>
                  </a:cubicBezTo>
                  <a:lnTo>
                    <a:pt x="363" y="7083"/>
                  </a:lnTo>
                  <a:cubicBezTo>
                    <a:pt x="428" y="6296"/>
                    <a:pt x="525" y="5509"/>
                    <a:pt x="591" y="4722"/>
                  </a:cubicBezTo>
                  <a:lnTo>
                    <a:pt x="722" y="3510"/>
                  </a:lnTo>
                  <a:cubicBezTo>
                    <a:pt x="788" y="3117"/>
                    <a:pt x="788" y="2723"/>
                    <a:pt x="822" y="2330"/>
                  </a:cubicBezTo>
                  <a:lnTo>
                    <a:pt x="853" y="2034"/>
                  </a:lnTo>
                  <a:lnTo>
                    <a:pt x="919" y="1706"/>
                  </a:lnTo>
                  <a:cubicBezTo>
                    <a:pt x="953" y="1543"/>
                    <a:pt x="984" y="1346"/>
                    <a:pt x="1018" y="1150"/>
                  </a:cubicBezTo>
                  <a:cubicBezTo>
                    <a:pt x="1116" y="756"/>
                    <a:pt x="1215" y="363"/>
                    <a:pt x="1378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97;p41">
              <a:extLst>
                <a:ext uri="{FF2B5EF4-FFF2-40B4-BE49-F238E27FC236}">
                  <a16:creationId xmlns:a16="http://schemas.microsoft.com/office/drawing/2014/main" id="{06D4B070-4F65-049A-5E5F-997D1782854F}"/>
                </a:ext>
              </a:extLst>
            </p:cNvPr>
            <p:cNvSpPr/>
            <p:nvPr/>
          </p:nvSpPr>
          <p:spPr>
            <a:xfrm>
              <a:off x="4409550" y="4653025"/>
              <a:ext cx="37725" cy="247575"/>
            </a:xfrm>
            <a:custGeom>
              <a:avLst/>
              <a:gdLst/>
              <a:ahLst/>
              <a:cxnLst/>
              <a:rect l="l" t="t" r="r" b="b"/>
              <a:pathLst>
                <a:path w="1509" h="9903" extrusionOk="0">
                  <a:moveTo>
                    <a:pt x="1509" y="1"/>
                  </a:moveTo>
                  <a:lnTo>
                    <a:pt x="1509" y="1"/>
                  </a:lnTo>
                  <a:cubicBezTo>
                    <a:pt x="1081" y="722"/>
                    <a:pt x="819" y="1543"/>
                    <a:pt x="688" y="2396"/>
                  </a:cubicBezTo>
                  <a:cubicBezTo>
                    <a:pt x="557" y="3214"/>
                    <a:pt x="460" y="4035"/>
                    <a:pt x="328" y="4887"/>
                  </a:cubicBezTo>
                  <a:cubicBezTo>
                    <a:pt x="229" y="5706"/>
                    <a:pt x="132" y="6558"/>
                    <a:pt x="66" y="7379"/>
                  </a:cubicBezTo>
                  <a:cubicBezTo>
                    <a:pt x="0" y="8232"/>
                    <a:pt x="0" y="9084"/>
                    <a:pt x="0" y="9903"/>
                  </a:cubicBezTo>
                  <a:cubicBezTo>
                    <a:pt x="163" y="9084"/>
                    <a:pt x="263" y="8263"/>
                    <a:pt x="394" y="7411"/>
                  </a:cubicBezTo>
                  <a:cubicBezTo>
                    <a:pt x="525" y="6592"/>
                    <a:pt x="622" y="5771"/>
                    <a:pt x="753" y="4919"/>
                  </a:cubicBezTo>
                  <a:cubicBezTo>
                    <a:pt x="787" y="4525"/>
                    <a:pt x="853" y="4100"/>
                    <a:pt x="884" y="3673"/>
                  </a:cubicBezTo>
                  <a:lnTo>
                    <a:pt x="984" y="2427"/>
                  </a:lnTo>
                  <a:cubicBezTo>
                    <a:pt x="1081" y="1609"/>
                    <a:pt x="1212" y="788"/>
                    <a:pt x="1509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98;p41">
              <a:extLst>
                <a:ext uri="{FF2B5EF4-FFF2-40B4-BE49-F238E27FC236}">
                  <a16:creationId xmlns:a16="http://schemas.microsoft.com/office/drawing/2014/main" id="{2CA2736B-08FD-B6F2-B452-628543EBC7C0}"/>
                </a:ext>
              </a:extLst>
            </p:cNvPr>
            <p:cNvSpPr/>
            <p:nvPr/>
          </p:nvSpPr>
          <p:spPr>
            <a:xfrm>
              <a:off x="4202975" y="4739125"/>
              <a:ext cx="71325" cy="23775"/>
            </a:xfrm>
            <a:custGeom>
              <a:avLst/>
              <a:gdLst/>
              <a:ahLst/>
              <a:cxnLst/>
              <a:rect l="l" t="t" r="r" b="b"/>
              <a:pathLst>
                <a:path w="2853" h="951" extrusionOk="0">
                  <a:moveTo>
                    <a:pt x="1444" y="1"/>
                  </a:moveTo>
                  <a:cubicBezTo>
                    <a:pt x="1116" y="1"/>
                    <a:pt x="819" y="98"/>
                    <a:pt x="557" y="263"/>
                  </a:cubicBezTo>
                  <a:cubicBezTo>
                    <a:pt x="295" y="426"/>
                    <a:pt x="98" y="656"/>
                    <a:pt x="1" y="950"/>
                  </a:cubicBezTo>
                  <a:cubicBezTo>
                    <a:pt x="229" y="754"/>
                    <a:pt x="460" y="622"/>
                    <a:pt x="688" y="525"/>
                  </a:cubicBezTo>
                  <a:cubicBezTo>
                    <a:pt x="878" y="471"/>
                    <a:pt x="1089" y="418"/>
                    <a:pt x="1304" y="418"/>
                  </a:cubicBezTo>
                  <a:cubicBezTo>
                    <a:pt x="1350" y="418"/>
                    <a:pt x="1397" y="420"/>
                    <a:pt x="1444" y="426"/>
                  </a:cubicBezTo>
                  <a:cubicBezTo>
                    <a:pt x="1672" y="426"/>
                    <a:pt x="1934" y="460"/>
                    <a:pt x="2165" y="525"/>
                  </a:cubicBezTo>
                  <a:cubicBezTo>
                    <a:pt x="2427" y="622"/>
                    <a:pt x="2655" y="722"/>
                    <a:pt x="2852" y="950"/>
                  </a:cubicBezTo>
                  <a:cubicBezTo>
                    <a:pt x="2821" y="656"/>
                    <a:pt x="2558" y="394"/>
                    <a:pt x="2328" y="263"/>
                  </a:cubicBezTo>
                  <a:cubicBezTo>
                    <a:pt x="2034" y="98"/>
                    <a:pt x="1737" y="1"/>
                    <a:pt x="1444" y="1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99;p41">
              <a:extLst>
                <a:ext uri="{FF2B5EF4-FFF2-40B4-BE49-F238E27FC236}">
                  <a16:creationId xmlns:a16="http://schemas.microsoft.com/office/drawing/2014/main" id="{719B68AA-402B-7EB3-6899-E277983440F5}"/>
                </a:ext>
              </a:extLst>
            </p:cNvPr>
            <p:cNvSpPr/>
            <p:nvPr/>
          </p:nvSpPr>
          <p:spPr>
            <a:xfrm>
              <a:off x="4321025" y="4682550"/>
              <a:ext cx="88550" cy="27875"/>
            </a:xfrm>
            <a:custGeom>
              <a:avLst/>
              <a:gdLst/>
              <a:ahLst/>
              <a:cxnLst/>
              <a:rect l="l" t="t" r="r" b="b"/>
              <a:pathLst>
                <a:path w="3542" h="1115" extrusionOk="0">
                  <a:moveTo>
                    <a:pt x="1802" y="0"/>
                  </a:moveTo>
                  <a:cubicBezTo>
                    <a:pt x="1409" y="0"/>
                    <a:pt x="1015" y="100"/>
                    <a:pt x="722" y="296"/>
                  </a:cubicBezTo>
                  <a:cubicBezTo>
                    <a:pt x="394" y="493"/>
                    <a:pt x="132" y="787"/>
                    <a:pt x="0" y="1115"/>
                  </a:cubicBezTo>
                  <a:cubicBezTo>
                    <a:pt x="263" y="887"/>
                    <a:pt x="556" y="690"/>
                    <a:pt x="853" y="590"/>
                  </a:cubicBezTo>
                  <a:cubicBezTo>
                    <a:pt x="1147" y="459"/>
                    <a:pt x="1475" y="393"/>
                    <a:pt x="1771" y="393"/>
                  </a:cubicBezTo>
                  <a:cubicBezTo>
                    <a:pt x="2099" y="393"/>
                    <a:pt x="2427" y="459"/>
                    <a:pt x="2720" y="559"/>
                  </a:cubicBezTo>
                  <a:cubicBezTo>
                    <a:pt x="3017" y="690"/>
                    <a:pt x="3311" y="853"/>
                    <a:pt x="3541" y="1115"/>
                  </a:cubicBezTo>
                  <a:cubicBezTo>
                    <a:pt x="3476" y="755"/>
                    <a:pt x="3179" y="459"/>
                    <a:pt x="2852" y="296"/>
                  </a:cubicBezTo>
                  <a:cubicBezTo>
                    <a:pt x="2524" y="100"/>
                    <a:pt x="2164" y="0"/>
                    <a:pt x="1802" y="0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00;p41">
              <a:extLst>
                <a:ext uri="{FF2B5EF4-FFF2-40B4-BE49-F238E27FC236}">
                  <a16:creationId xmlns:a16="http://schemas.microsoft.com/office/drawing/2014/main" id="{4E46492C-AECF-49C8-5314-FC2BEB6FB241}"/>
                </a:ext>
              </a:extLst>
            </p:cNvPr>
            <p:cNvSpPr/>
            <p:nvPr/>
          </p:nvSpPr>
          <p:spPr>
            <a:xfrm>
              <a:off x="4456250" y="4643200"/>
              <a:ext cx="101650" cy="32025"/>
            </a:xfrm>
            <a:custGeom>
              <a:avLst/>
              <a:gdLst/>
              <a:ahLst/>
              <a:cxnLst/>
              <a:rect l="l" t="t" r="r" b="b"/>
              <a:pathLst>
                <a:path w="4066" h="1281" extrusionOk="0">
                  <a:moveTo>
                    <a:pt x="2033" y="0"/>
                  </a:moveTo>
                  <a:cubicBezTo>
                    <a:pt x="1608" y="0"/>
                    <a:pt x="1149" y="100"/>
                    <a:pt x="787" y="328"/>
                  </a:cubicBezTo>
                  <a:cubicBezTo>
                    <a:pt x="428" y="559"/>
                    <a:pt x="131" y="918"/>
                    <a:pt x="0" y="1280"/>
                  </a:cubicBezTo>
                  <a:cubicBezTo>
                    <a:pt x="296" y="1018"/>
                    <a:pt x="590" y="756"/>
                    <a:pt x="952" y="624"/>
                  </a:cubicBezTo>
                  <a:cubicBezTo>
                    <a:pt x="1280" y="459"/>
                    <a:pt x="1674" y="394"/>
                    <a:pt x="2033" y="394"/>
                  </a:cubicBezTo>
                  <a:cubicBezTo>
                    <a:pt x="2395" y="394"/>
                    <a:pt x="2788" y="459"/>
                    <a:pt x="3116" y="624"/>
                  </a:cubicBezTo>
                  <a:cubicBezTo>
                    <a:pt x="3476" y="756"/>
                    <a:pt x="3803" y="952"/>
                    <a:pt x="4066" y="1280"/>
                  </a:cubicBezTo>
                  <a:cubicBezTo>
                    <a:pt x="3969" y="887"/>
                    <a:pt x="3641" y="525"/>
                    <a:pt x="3279" y="328"/>
                  </a:cubicBezTo>
                  <a:cubicBezTo>
                    <a:pt x="2885" y="100"/>
                    <a:pt x="2460" y="0"/>
                    <a:pt x="2033" y="0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36A1A5-7930-D4A5-0833-AC0154FEB59B}"/>
              </a:ext>
            </a:extLst>
          </p:cNvPr>
          <p:cNvSpPr txBox="1"/>
          <p:nvPr/>
        </p:nvSpPr>
        <p:spPr>
          <a:xfrm>
            <a:off x="1063205" y="633804"/>
            <a:ext cx="356662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K</a:t>
            </a:r>
            <a:r>
              <a:rPr kumimoji="0" lang="ar-JO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59898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mean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32855"/>
                </a:solidFill>
                <a:effectLst/>
                <a:uLnTx/>
                <a:uFillTx/>
                <a:latin typeface="Google Sans"/>
                <a:ea typeface="+mj-ea"/>
                <a:cs typeface="+mj-cs"/>
              </a:rPr>
              <a:t>Results</a:t>
            </a:r>
            <a:endParaRPr lang="en-US" sz="4000" dirty="0">
              <a:solidFill>
                <a:srgbClr val="0328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9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2A50-70FB-FB45-D2CF-A21B01C6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97052B3-3D52-1D4F-0C24-70D4907DE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8B368D6-7FB3-45DB-9D3B-4DFAC271AB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4114" name="Picture 4113">
            <a:extLst>
              <a:ext uri="{FF2B5EF4-FFF2-40B4-BE49-F238E27FC236}">
                <a16:creationId xmlns:a16="http://schemas.microsoft.com/office/drawing/2014/main" id="{CE9008BC-20BC-26C8-3B9A-465126170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8121" r="43136"/>
          <a:stretch/>
        </p:blipFill>
        <p:spPr>
          <a:xfrm>
            <a:off x="2936901" y="817080"/>
            <a:ext cx="6437677" cy="906381"/>
          </a:xfrm>
          <a:prstGeom prst="rect">
            <a:avLst/>
          </a:prstGeom>
        </p:spPr>
      </p:pic>
      <p:pic>
        <p:nvPicPr>
          <p:cNvPr id="4115" name="Picture 4114">
            <a:extLst>
              <a:ext uri="{FF2B5EF4-FFF2-40B4-BE49-F238E27FC236}">
                <a16:creationId xmlns:a16="http://schemas.microsoft.com/office/drawing/2014/main" id="{AE467270-3D7F-5EF7-3D07-E799E6756B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60918" t="-2" b="77918"/>
          <a:stretch/>
        </p:blipFill>
        <p:spPr>
          <a:xfrm>
            <a:off x="3823838" y="6036908"/>
            <a:ext cx="3688423" cy="769194"/>
          </a:xfrm>
          <a:prstGeom prst="rect">
            <a:avLst/>
          </a:prstGeom>
        </p:spPr>
      </p:pic>
      <p:pic>
        <p:nvPicPr>
          <p:cNvPr id="4116" name="Picture 4115">
            <a:extLst>
              <a:ext uri="{FF2B5EF4-FFF2-40B4-BE49-F238E27FC236}">
                <a16:creationId xmlns:a16="http://schemas.microsoft.com/office/drawing/2014/main" id="{BFE47381-DF91-A6BB-506B-D4A82DFC66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88622"/>
          <a:stretch/>
        </p:blipFill>
        <p:spPr>
          <a:xfrm>
            <a:off x="10878992" y="778413"/>
            <a:ext cx="836645" cy="2551923"/>
          </a:xfrm>
          <a:prstGeom prst="rect">
            <a:avLst/>
          </a:prstGeom>
        </p:spPr>
      </p:pic>
      <p:sp>
        <p:nvSpPr>
          <p:cNvPr id="4119" name="Title 1">
            <a:extLst>
              <a:ext uri="{FF2B5EF4-FFF2-40B4-BE49-F238E27FC236}">
                <a16:creationId xmlns:a16="http://schemas.microsoft.com/office/drawing/2014/main" id="{ED30B6B3-F4D0-097C-DFF1-22893E80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3110"/>
            <a:ext cx="12192000" cy="1325563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8000" b="1" i="0" dirty="0">
                <a:ln>
                  <a:solidFill>
                    <a:srgbClr val="159898"/>
                  </a:solidFill>
                </a:ln>
                <a:solidFill>
                  <a:srgbClr val="032855"/>
                </a:solidFill>
                <a:effectLst/>
                <a:latin typeface="Google Sans"/>
              </a:rPr>
              <a:t>DBSCAN</a:t>
            </a:r>
            <a:endParaRPr lang="en-US" sz="12000" b="1" i="0" dirty="0">
              <a:ln>
                <a:solidFill>
                  <a:srgbClr val="159898"/>
                </a:solidFill>
              </a:ln>
              <a:solidFill>
                <a:srgbClr val="032855"/>
              </a:solidFill>
              <a:effectLst/>
              <a:latin typeface="Google Sans"/>
            </a:endParaRPr>
          </a:p>
        </p:txBody>
      </p:sp>
      <p:pic>
        <p:nvPicPr>
          <p:cNvPr id="4120" name="Picture 4119">
            <a:extLst>
              <a:ext uri="{FF2B5EF4-FFF2-40B4-BE49-F238E27FC236}">
                <a16:creationId xmlns:a16="http://schemas.microsoft.com/office/drawing/2014/main" id="{2B0CC4AC-674C-87CF-079B-69A75BD7A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95" y="1923357"/>
            <a:ext cx="1758106" cy="1559229"/>
          </a:xfrm>
          <a:prstGeom prst="rect">
            <a:avLst/>
          </a:prstGeom>
        </p:spPr>
      </p:pic>
      <p:pic>
        <p:nvPicPr>
          <p:cNvPr id="4121" name="Picture 4120">
            <a:extLst>
              <a:ext uri="{FF2B5EF4-FFF2-40B4-BE49-F238E27FC236}">
                <a16:creationId xmlns:a16="http://schemas.microsoft.com/office/drawing/2014/main" id="{70522954-6D01-574F-D46D-3B2043E2D8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6755" t="78121" r="73264"/>
          <a:stretch/>
        </p:blipFill>
        <p:spPr>
          <a:xfrm>
            <a:off x="2399437" y="5859729"/>
            <a:ext cx="1183577" cy="906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7D4628-12A4-89B4-D02C-A90133358EAE}"/>
              </a:ext>
            </a:extLst>
          </p:cNvPr>
          <p:cNvSpPr txBox="1"/>
          <p:nvPr/>
        </p:nvSpPr>
        <p:spPr>
          <a:xfrm>
            <a:off x="4623587" y="296220"/>
            <a:ext cx="60975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32855"/>
                </a:solidFill>
              </a:rPr>
              <a:t>Second Experiment </a:t>
            </a:r>
            <a:br>
              <a:rPr lang="en-US" sz="2800" dirty="0">
                <a:solidFill>
                  <a:srgbClr val="032855"/>
                </a:solidFill>
              </a:rPr>
            </a:br>
            <a:endParaRPr lang="en-US" sz="2800" dirty="0">
              <a:solidFill>
                <a:srgbClr val="032855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153C77-7599-D926-26B7-D62B9B19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153" y="1786039"/>
            <a:ext cx="5428235" cy="42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SD 3d illustration of girl with credit card">
            <a:extLst>
              <a:ext uri="{FF2B5EF4-FFF2-40B4-BE49-F238E27FC236}">
                <a16:creationId xmlns:a16="http://schemas.microsoft.com/office/drawing/2014/main" id="{9B79F255-CCDE-3E1C-7C1A-1899D0956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196" y1="30511" x2="32907" y2="88818"/>
                        <a14:foregroundMark x1="33227" y1="24281" x2="33196" y2="30511"/>
                        <a14:foregroundMark x1="26837" y1="34824" x2="34984" y2="34505"/>
                        <a14:foregroundMark x1="34984" y1="34505" x2="36262" y2="34665"/>
                        <a14:foregroundMark x1="33706" y1="21565" x2="35463" y2="23802"/>
                        <a14:foregroundMark x1="36901" y1="26997" x2="36901" y2="26997"/>
                        <a14:foregroundMark x1="37220" y1="27316" x2="37220" y2="27316"/>
                        <a14:foregroundMark x1="72524" y1="72204" x2="72524" y2="72204"/>
                        <a14:foregroundMark x1="72204" y1="73003" x2="72204" y2="73003"/>
                        <a14:foregroundMark x1="71565" y1="73003" x2="72843" y2="70447"/>
                        <a14:backgroundMark x1="34026" y1="30511" x2="34026" y2="30511"/>
                        <a14:backgroundMark x1="33546" y1="30511" x2="33546" y2="30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1" t="16903" r="15834" b="7045"/>
          <a:stretch/>
        </p:blipFill>
        <p:spPr bwMode="auto">
          <a:xfrm>
            <a:off x="-46655" y="1474237"/>
            <a:ext cx="3589177" cy="45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18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389DF-8540-C89A-4F32-A82CEE7A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7332-5145-D2DE-C297-6E48333B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0" dirty="0">
                <a:solidFill>
                  <a:srgbClr val="032855"/>
                </a:solidFill>
                <a:effectLst/>
                <a:latin typeface="Google Sans"/>
              </a:rPr>
              <a:t>Data </a:t>
            </a:r>
            <a:r>
              <a:rPr lang="en-US" sz="6000" b="1" i="0" dirty="0">
                <a:solidFill>
                  <a:srgbClr val="159898"/>
                </a:solidFill>
                <a:effectLst/>
                <a:latin typeface="Google Sans"/>
              </a:rPr>
              <a:t>Pre</a:t>
            </a:r>
            <a:r>
              <a:rPr lang="en-US" sz="6000" b="1" i="0" dirty="0">
                <a:solidFill>
                  <a:srgbClr val="032855"/>
                </a:solidFill>
                <a:effectLst/>
                <a:latin typeface="Google Sans"/>
              </a:rPr>
              <a:t>processing</a:t>
            </a:r>
            <a:endParaRPr lang="en-US" sz="6000" dirty="0">
              <a:solidFill>
                <a:srgbClr val="03285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4E3D5-089A-29EC-84F0-645EE339E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5" y="1520178"/>
            <a:ext cx="6150429" cy="4351338"/>
          </a:xfrm>
        </p:spPr>
        <p:txBody>
          <a:bodyPr/>
          <a:lstStyle/>
          <a:p>
            <a:pPr marL="0" indent="0" algn="l">
              <a:buNone/>
            </a:pPr>
            <a:r>
              <a:rPr lang="en-US" b="1" dirty="0">
                <a:solidFill>
                  <a:srgbClr val="032855"/>
                </a:solidFill>
                <a:latin typeface="Google Sans"/>
              </a:rPr>
              <a:t>Features Transformations: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32855"/>
                </a:solidFill>
                <a:latin typeface="Google Sans"/>
              </a:rPr>
              <a:t>Logarithm.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32855"/>
                </a:solidFill>
                <a:latin typeface="Google Sans"/>
              </a:rPr>
              <a:t>Square Root.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32855"/>
                </a:solidFill>
                <a:latin typeface="Google Sans"/>
              </a:rPr>
              <a:t>Cube Root.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99EFB1D-A90C-D761-90F6-352B1ADDC6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677E8E25-3956-4397-CF19-50E9933022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026" name="Picture 2" descr="Minimalist UI illustration of an electrical engineer wiring a circuit board">
            <a:extLst>
              <a:ext uri="{FF2B5EF4-FFF2-40B4-BE49-F238E27FC236}">
                <a16:creationId xmlns:a16="http://schemas.microsoft.com/office/drawing/2014/main" id="{2ED5FB5E-1021-1969-330B-6017EC2DE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33" r="6989" b="17057"/>
          <a:stretch/>
        </p:blipFill>
        <p:spPr bwMode="auto">
          <a:xfrm>
            <a:off x="6646115" y="2957803"/>
            <a:ext cx="5545884" cy="39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dit card design">
            <a:extLst>
              <a:ext uri="{FF2B5EF4-FFF2-40B4-BE49-F238E27FC236}">
                <a16:creationId xmlns:a16="http://schemas.microsoft.com/office/drawing/2014/main" id="{DA2E8688-8CC1-2B31-72BD-5A805F620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4" t="17530" r="14512" b="19617"/>
          <a:stretch/>
        </p:blipFill>
        <p:spPr bwMode="auto">
          <a:xfrm>
            <a:off x="2985577" y="2957802"/>
            <a:ext cx="4090137" cy="390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304;p49">
            <a:extLst>
              <a:ext uri="{FF2B5EF4-FFF2-40B4-BE49-F238E27FC236}">
                <a16:creationId xmlns:a16="http://schemas.microsoft.com/office/drawing/2014/main" id="{DE8BA373-C393-9A12-F668-39D151AF0C7F}"/>
              </a:ext>
            </a:extLst>
          </p:cNvPr>
          <p:cNvSpPr/>
          <p:nvPr/>
        </p:nvSpPr>
        <p:spPr>
          <a:xfrm>
            <a:off x="5644055" y="1481959"/>
            <a:ext cx="6462144" cy="1475842"/>
          </a:xfrm>
          <a:custGeom>
            <a:avLst/>
            <a:gdLst/>
            <a:ahLst/>
            <a:cxnLst/>
            <a:rect l="l" t="t" r="r" b="b"/>
            <a:pathLst>
              <a:path w="66768" h="14826" extrusionOk="0">
                <a:moveTo>
                  <a:pt x="8843" y="1"/>
                </a:moveTo>
                <a:cubicBezTo>
                  <a:pt x="7536" y="1"/>
                  <a:pt x="6228" y="14"/>
                  <a:pt x="4920" y="14"/>
                </a:cubicBezTo>
                <a:cubicBezTo>
                  <a:pt x="4324" y="14"/>
                  <a:pt x="3729" y="11"/>
                  <a:pt x="3133" y="3"/>
                </a:cubicBezTo>
                <a:cubicBezTo>
                  <a:pt x="3083" y="3"/>
                  <a:pt x="3032" y="2"/>
                  <a:pt x="2982" y="2"/>
                </a:cubicBezTo>
                <a:cubicBezTo>
                  <a:pt x="2587" y="2"/>
                  <a:pt x="2191" y="28"/>
                  <a:pt x="1806" y="99"/>
                </a:cubicBezTo>
                <a:cubicBezTo>
                  <a:pt x="1014" y="243"/>
                  <a:pt x="967" y="389"/>
                  <a:pt x="1427" y="1008"/>
                </a:cubicBezTo>
                <a:cubicBezTo>
                  <a:pt x="1626" y="1278"/>
                  <a:pt x="1849" y="1526"/>
                  <a:pt x="2058" y="1784"/>
                </a:cubicBezTo>
                <a:cubicBezTo>
                  <a:pt x="2326" y="2116"/>
                  <a:pt x="2380" y="2428"/>
                  <a:pt x="2051" y="2766"/>
                </a:cubicBezTo>
                <a:cubicBezTo>
                  <a:pt x="1965" y="2852"/>
                  <a:pt x="1882" y="2945"/>
                  <a:pt x="1806" y="3038"/>
                </a:cubicBezTo>
                <a:cubicBezTo>
                  <a:pt x="1622" y="3258"/>
                  <a:pt x="1450" y="3487"/>
                  <a:pt x="1255" y="3696"/>
                </a:cubicBezTo>
                <a:cubicBezTo>
                  <a:pt x="869" y="4113"/>
                  <a:pt x="818" y="4506"/>
                  <a:pt x="1215" y="4964"/>
                </a:cubicBezTo>
                <a:cubicBezTo>
                  <a:pt x="1222" y="4971"/>
                  <a:pt x="1232" y="4984"/>
                  <a:pt x="1239" y="4991"/>
                </a:cubicBezTo>
                <a:lnTo>
                  <a:pt x="1239" y="4994"/>
                </a:lnTo>
                <a:cubicBezTo>
                  <a:pt x="1573" y="5379"/>
                  <a:pt x="1879" y="5794"/>
                  <a:pt x="2178" y="6202"/>
                </a:cubicBezTo>
                <a:cubicBezTo>
                  <a:pt x="2178" y="6202"/>
                  <a:pt x="2181" y="6202"/>
                  <a:pt x="2178" y="6205"/>
                </a:cubicBezTo>
                <a:cubicBezTo>
                  <a:pt x="2221" y="6259"/>
                  <a:pt x="2260" y="6314"/>
                  <a:pt x="2303" y="6368"/>
                </a:cubicBezTo>
                <a:cubicBezTo>
                  <a:pt x="2813" y="7058"/>
                  <a:pt x="2811" y="7065"/>
                  <a:pt x="2097" y="7545"/>
                </a:cubicBezTo>
                <a:cubicBezTo>
                  <a:pt x="1972" y="7627"/>
                  <a:pt x="1844" y="7702"/>
                  <a:pt x="1720" y="7783"/>
                </a:cubicBezTo>
                <a:cubicBezTo>
                  <a:pt x="1613" y="7854"/>
                  <a:pt x="1516" y="7917"/>
                  <a:pt x="1427" y="7975"/>
                </a:cubicBezTo>
                <a:lnTo>
                  <a:pt x="1423" y="7975"/>
                </a:lnTo>
                <a:cubicBezTo>
                  <a:pt x="567" y="8493"/>
                  <a:pt x="391" y="8463"/>
                  <a:pt x="1341" y="9608"/>
                </a:cubicBezTo>
                <a:cubicBezTo>
                  <a:pt x="1364" y="9634"/>
                  <a:pt x="1387" y="9667"/>
                  <a:pt x="1414" y="9697"/>
                </a:cubicBezTo>
                <a:cubicBezTo>
                  <a:pt x="1548" y="9856"/>
                  <a:pt x="1667" y="9992"/>
                  <a:pt x="1773" y="10110"/>
                </a:cubicBezTo>
                <a:cubicBezTo>
                  <a:pt x="2346" y="10764"/>
                  <a:pt x="2446" y="10888"/>
                  <a:pt x="1671" y="11376"/>
                </a:cubicBezTo>
                <a:cubicBezTo>
                  <a:pt x="1651" y="11393"/>
                  <a:pt x="1628" y="11403"/>
                  <a:pt x="1605" y="11419"/>
                </a:cubicBezTo>
                <a:cubicBezTo>
                  <a:pt x="1601" y="11423"/>
                  <a:pt x="1598" y="11423"/>
                  <a:pt x="1598" y="11423"/>
                </a:cubicBezTo>
                <a:cubicBezTo>
                  <a:pt x="1454" y="11509"/>
                  <a:pt x="1285" y="11610"/>
                  <a:pt x="1083" y="11727"/>
                </a:cubicBezTo>
                <a:cubicBezTo>
                  <a:pt x="834" y="11876"/>
                  <a:pt x="639" y="11992"/>
                  <a:pt x="495" y="12093"/>
                </a:cubicBezTo>
                <a:cubicBezTo>
                  <a:pt x="1" y="12448"/>
                  <a:pt x="144" y="12630"/>
                  <a:pt x="806" y="13410"/>
                </a:cubicBezTo>
                <a:cubicBezTo>
                  <a:pt x="1106" y="13766"/>
                  <a:pt x="1376" y="14061"/>
                  <a:pt x="705" y="14296"/>
                </a:cubicBezTo>
                <a:cubicBezTo>
                  <a:pt x="561" y="14346"/>
                  <a:pt x="462" y="14471"/>
                  <a:pt x="510" y="14637"/>
                </a:cubicBezTo>
                <a:cubicBezTo>
                  <a:pt x="553" y="14791"/>
                  <a:pt x="686" y="14826"/>
                  <a:pt x="817" y="14826"/>
                </a:cubicBezTo>
                <a:cubicBezTo>
                  <a:pt x="836" y="14826"/>
                  <a:pt x="856" y="14825"/>
                  <a:pt x="875" y="14824"/>
                </a:cubicBezTo>
                <a:cubicBezTo>
                  <a:pt x="1429" y="14788"/>
                  <a:pt x="1982" y="14712"/>
                  <a:pt x="2534" y="14705"/>
                </a:cubicBezTo>
                <a:cubicBezTo>
                  <a:pt x="5355" y="14669"/>
                  <a:pt x="8178" y="14662"/>
                  <a:pt x="10998" y="14632"/>
                </a:cubicBezTo>
                <a:cubicBezTo>
                  <a:pt x="18164" y="14561"/>
                  <a:pt x="25325" y="14654"/>
                  <a:pt x="32491" y="14514"/>
                </a:cubicBezTo>
                <a:cubicBezTo>
                  <a:pt x="37199" y="14424"/>
                  <a:pt x="41909" y="14407"/>
                  <a:pt x="46619" y="14407"/>
                </a:cubicBezTo>
                <a:cubicBezTo>
                  <a:pt x="49511" y="14407"/>
                  <a:pt x="52403" y="14414"/>
                  <a:pt x="55294" y="14414"/>
                </a:cubicBezTo>
                <a:cubicBezTo>
                  <a:pt x="56492" y="14414"/>
                  <a:pt x="57689" y="14412"/>
                  <a:pt x="58886" y="14409"/>
                </a:cubicBezTo>
                <a:cubicBezTo>
                  <a:pt x="59435" y="14408"/>
                  <a:pt x="59984" y="14408"/>
                  <a:pt x="60532" y="14408"/>
                </a:cubicBezTo>
                <a:cubicBezTo>
                  <a:pt x="61250" y="14408"/>
                  <a:pt x="61967" y="14408"/>
                  <a:pt x="62685" y="14408"/>
                </a:cubicBezTo>
                <a:cubicBezTo>
                  <a:pt x="63461" y="14408"/>
                  <a:pt x="64236" y="14408"/>
                  <a:pt x="65012" y="14405"/>
                </a:cubicBezTo>
                <a:cubicBezTo>
                  <a:pt x="65017" y="14405"/>
                  <a:pt x="65023" y="14405"/>
                  <a:pt x="65029" y="14405"/>
                </a:cubicBezTo>
                <a:cubicBezTo>
                  <a:pt x="65159" y="14405"/>
                  <a:pt x="65293" y="14417"/>
                  <a:pt x="65430" y="14417"/>
                </a:cubicBezTo>
                <a:cubicBezTo>
                  <a:pt x="65664" y="14417"/>
                  <a:pt x="65910" y="14383"/>
                  <a:pt x="66176" y="14199"/>
                </a:cubicBezTo>
                <a:cubicBezTo>
                  <a:pt x="65868" y="13665"/>
                  <a:pt x="65456" y="13346"/>
                  <a:pt x="65074" y="13002"/>
                </a:cubicBezTo>
                <a:cubicBezTo>
                  <a:pt x="64735" y="12693"/>
                  <a:pt x="64665" y="12418"/>
                  <a:pt x="65012" y="12070"/>
                </a:cubicBezTo>
                <a:cubicBezTo>
                  <a:pt x="65273" y="11805"/>
                  <a:pt x="65518" y="11521"/>
                  <a:pt x="65767" y="11240"/>
                </a:cubicBezTo>
                <a:cubicBezTo>
                  <a:pt x="65865" y="11131"/>
                  <a:pt x="65962" y="11025"/>
                  <a:pt x="66063" y="10921"/>
                </a:cubicBezTo>
                <a:cubicBezTo>
                  <a:pt x="66421" y="10540"/>
                  <a:pt x="66368" y="10239"/>
                  <a:pt x="65997" y="9885"/>
                </a:cubicBezTo>
                <a:cubicBezTo>
                  <a:pt x="65782" y="9680"/>
                  <a:pt x="65615" y="9515"/>
                  <a:pt x="65499" y="9382"/>
                </a:cubicBezTo>
                <a:cubicBezTo>
                  <a:pt x="65141" y="8973"/>
                  <a:pt x="65230" y="8805"/>
                  <a:pt x="65803" y="8380"/>
                </a:cubicBezTo>
                <a:cubicBezTo>
                  <a:pt x="65909" y="8298"/>
                  <a:pt x="66030" y="8212"/>
                  <a:pt x="66169" y="8112"/>
                </a:cubicBezTo>
                <a:cubicBezTo>
                  <a:pt x="66235" y="8064"/>
                  <a:pt x="66298" y="8018"/>
                  <a:pt x="66352" y="7975"/>
                </a:cubicBezTo>
                <a:cubicBezTo>
                  <a:pt x="66685" y="7712"/>
                  <a:pt x="66768" y="7540"/>
                  <a:pt x="66635" y="7280"/>
                </a:cubicBezTo>
                <a:cubicBezTo>
                  <a:pt x="66576" y="7167"/>
                  <a:pt x="66478" y="7038"/>
                  <a:pt x="66342" y="6879"/>
                </a:cubicBezTo>
                <a:cubicBezTo>
                  <a:pt x="66246" y="6766"/>
                  <a:pt x="66137" y="6669"/>
                  <a:pt x="66034" y="6559"/>
                </a:cubicBezTo>
                <a:cubicBezTo>
                  <a:pt x="65683" y="6198"/>
                  <a:pt x="65458" y="5967"/>
                  <a:pt x="65367" y="5776"/>
                </a:cubicBezTo>
                <a:lnTo>
                  <a:pt x="65367" y="5773"/>
                </a:lnTo>
                <a:cubicBezTo>
                  <a:pt x="65286" y="5610"/>
                  <a:pt x="65309" y="5478"/>
                  <a:pt x="65451" y="5313"/>
                </a:cubicBezTo>
                <a:cubicBezTo>
                  <a:pt x="65524" y="5220"/>
                  <a:pt x="65643" y="5114"/>
                  <a:pt x="65802" y="4991"/>
                </a:cubicBezTo>
                <a:cubicBezTo>
                  <a:pt x="65891" y="4916"/>
                  <a:pt x="65994" y="4834"/>
                  <a:pt x="66110" y="4744"/>
                </a:cubicBezTo>
                <a:cubicBezTo>
                  <a:pt x="66521" y="4422"/>
                  <a:pt x="66607" y="4141"/>
                  <a:pt x="66223" y="3752"/>
                </a:cubicBezTo>
                <a:cubicBezTo>
                  <a:pt x="65926" y="3453"/>
                  <a:pt x="65661" y="3117"/>
                  <a:pt x="65360" y="2816"/>
                </a:cubicBezTo>
                <a:cubicBezTo>
                  <a:pt x="65360" y="2813"/>
                  <a:pt x="65360" y="2809"/>
                  <a:pt x="65357" y="2809"/>
                </a:cubicBezTo>
                <a:cubicBezTo>
                  <a:pt x="65344" y="2793"/>
                  <a:pt x="65330" y="2783"/>
                  <a:pt x="65317" y="2770"/>
                </a:cubicBezTo>
                <a:cubicBezTo>
                  <a:pt x="65235" y="2687"/>
                  <a:pt x="65174" y="2611"/>
                  <a:pt x="65135" y="2532"/>
                </a:cubicBezTo>
                <a:cubicBezTo>
                  <a:pt x="64979" y="2267"/>
                  <a:pt x="65042" y="2005"/>
                  <a:pt x="65284" y="1702"/>
                </a:cubicBezTo>
                <a:cubicBezTo>
                  <a:pt x="65615" y="1285"/>
                  <a:pt x="66051" y="915"/>
                  <a:pt x="66192" y="307"/>
                </a:cubicBezTo>
                <a:cubicBezTo>
                  <a:pt x="65886" y="170"/>
                  <a:pt x="65590" y="140"/>
                  <a:pt x="65301" y="140"/>
                </a:cubicBezTo>
                <a:cubicBezTo>
                  <a:pt x="65067" y="140"/>
                  <a:pt x="64838" y="160"/>
                  <a:pt x="64613" y="160"/>
                </a:cubicBezTo>
                <a:cubicBezTo>
                  <a:pt x="56383" y="156"/>
                  <a:pt x="48152" y="155"/>
                  <a:pt x="39922" y="155"/>
                </a:cubicBezTo>
                <a:cubicBezTo>
                  <a:pt x="33337" y="155"/>
                  <a:pt x="26753" y="155"/>
                  <a:pt x="20170" y="155"/>
                </a:cubicBezTo>
                <a:cubicBezTo>
                  <a:pt x="18959" y="155"/>
                  <a:pt x="17746" y="184"/>
                  <a:pt x="16533" y="184"/>
                </a:cubicBezTo>
                <a:cubicBezTo>
                  <a:pt x="15666" y="184"/>
                  <a:pt x="14800" y="169"/>
                  <a:pt x="13935" y="119"/>
                </a:cubicBezTo>
                <a:cubicBezTo>
                  <a:pt x="12238" y="22"/>
                  <a:pt x="10541" y="1"/>
                  <a:pt x="8843" y="1"/>
                </a:cubicBezTo>
                <a:close/>
              </a:path>
            </a:pathLst>
          </a:custGeom>
          <a:solidFill>
            <a:srgbClr val="03285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800" b="1" dirty="0">
                <a:solidFill>
                  <a:srgbClr val="A0F4F2"/>
                </a:solidFill>
                <a:latin typeface="Google Sans"/>
              </a:rPr>
              <a:t>Validate Normal Distribution:</a:t>
            </a:r>
          </a:p>
          <a:p>
            <a:pPr lvl="1"/>
            <a:r>
              <a:rPr lang="en-US" sz="1800" dirty="0">
                <a:solidFill>
                  <a:srgbClr val="A0F4F2"/>
                </a:solidFill>
                <a:latin typeface="Google Sans"/>
              </a:rPr>
              <a:t>Quantile-Quantile (Q-Q) plot is a graphical tool used to assess whether a given sample or dataset follows a specific theoretical distribution, such as a normal distribution.</a:t>
            </a:r>
          </a:p>
        </p:txBody>
      </p:sp>
      <p:grpSp>
        <p:nvGrpSpPr>
          <p:cNvPr id="16" name="Google Shape;790;p41">
            <a:extLst>
              <a:ext uri="{FF2B5EF4-FFF2-40B4-BE49-F238E27FC236}">
                <a16:creationId xmlns:a16="http://schemas.microsoft.com/office/drawing/2014/main" id="{BD0CF178-59E4-B07F-1846-3C69F255A329}"/>
              </a:ext>
            </a:extLst>
          </p:cNvPr>
          <p:cNvGrpSpPr/>
          <p:nvPr/>
        </p:nvGrpSpPr>
        <p:grpSpPr>
          <a:xfrm rot="12469096">
            <a:off x="10305824" y="-379538"/>
            <a:ext cx="1849496" cy="2558506"/>
            <a:chOff x="4152950" y="4318600"/>
            <a:chExt cx="845950" cy="1093500"/>
          </a:xfrm>
        </p:grpSpPr>
        <p:sp>
          <p:nvSpPr>
            <p:cNvPr id="17" name="Google Shape;791;p41">
              <a:extLst>
                <a:ext uri="{FF2B5EF4-FFF2-40B4-BE49-F238E27FC236}">
                  <a16:creationId xmlns:a16="http://schemas.microsoft.com/office/drawing/2014/main" id="{26E3680C-D014-6225-B70C-E72FF49666FC}"/>
                </a:ext>
              </a:extLst>
            </p:cNvPr>
            <p:cNvSpPr/>
            <p:nvPr/>
          </p:nvSpPr>
          <p:spPr>
            <a:xfrm>
              <a:off x="4890675" y="4887475"/>
              <a:ext cx="97600" cy="68875"/>
            </a:xfrm>
            <a:custGeom>
              <a:avLst/>
              <a:gdLst/>
              <a:ahLst/>
              <a:cxnLst/>
              <a:rect l="l" t="t" r="r" b="b"/>
              <a:pathLst>
                <a:path w="3904" h="2755" extrusionOk="0">
                  <a:moveTo>
                    <a:pt x="3510" y="0"/>
                  </a:moveTo>
                  <a:cubicBezTo>
                    <a:pt x="3445" y="66"/>
                    <a:pt x="1084" y="1149"/>
                    <a:pt x="722" y="1508"/>
                  </a:cubicBezTo>
                  <a:cubicBezTo>
                    <a:pt x="1" y="2230"/>
                    <a:pt x="656" y="2657"/>
                    <a:pt x="1378" y="2754"/>
                  </a:cubicBezTo>
                  <a:cubicBezTo>
                    <a:pt x="1509" y="2657"/>
                    <a:pt x="1609" y="2558"/>
                    <a:pt x="1740" y="2460"/>
                  </a:cubicBezTo>
                  <a:cubicBezTo>
                    <a:pt x="2361" y="2001"/>
                    <a:pt x="3411" y="1443"/>
                    <a:pt x="3904" y="755"/>
                  </a:cubicBezTo>
                  <a:cubicBezTo>
                    <a:pt x="3739" y="493"/>
                    <a:pt x="3642" y="165"/>
                    <a:pt x="3510" y="0"/>
                  </a:cubicBezTo>
                  <a:close/>
                </a:path>
              </a:pathLst>
            </a:custGeom>
            <a:solidFill>
              <a:srgbClr val="DF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92;p41">
              <a:extLst>
                <a:ext uri="{FF2B5EF4-FFF2-40B4-BE49-F238E27FC236}">
                  <a16:creationId xmlns:a16="http://schemas.microsoft.com/office/drawing/2014/main" id="{2E2CAB9A-E3B1-3A11-85C2-AE02B4E164BB}"/>
                </a:ext>
              </a:extLst>
            </p:cNvPr>
            <p:cNvSpPr/>
            <p:nvPr/>
          </p:nvSpPr>
          <p:spPr>
            <a:xfrm>
              <a:off x="4529050" y="4630925"/>
              <a:ext cx="81325" cy="251050"/>
            </a:xfrm>
            <a:custGeom>
              <a:avLst/>
              <a:gdLst/>
              <a:ahLst/>
              <a:cxnLst/>
              <a:rect l="l" t="t" r="r" b="b"/>
              <a:pathLst>
                <a:path w="3253" h="10042" extrusionOk="0">
                  <a:moveTo>
                    <a:pt x="335" y="1"/>
                  </a:moveTo>
                  <a:lnTo>
                    <a:pt x="236" y="6165"/>
                  </a:lnTo>
                  <a:cubicBezTo>
                    <a:pt x="0" y="7402"/>
                    <a:pt x="851" y="10041"/>
                    <a:pt x="2618" y="10041"/>
                  </a:cubicBezTo>
                  <a:cubicBezTo>
                    <a:pt x="2818" y="10041"/>
                    <a:pt x="3029" y="10007"/>
                    <a:pt x="3252" y="9934"/>
                  </a:cubicBezTo>
                  <a:cubicBezTo>
                    <a:pt x="3252" y="9934"/>
                    <a:pt x="2269" y="3542"/>
                    <a:pt x="1909" y="1968"/>
                  </a:cubicBezTo>
                  <a:cubicBezTo>
                    <a:pt x="1778" y="1344"/>
                    <a:pt x="1547" y="722"/>
                    <a:pt x="991" y="329"/>
                  </a:cubicBezTo>
                  <a:cubicBezTo>
                    <a:pt x="826" y="229"/>
                    <a:pt x="695" y="132"/>
                    <a:pt x="335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3;p41">
              <a:extLst>
                <a:ext uri="{FF2B5EF4-FFF2-40B4-BE49-F238E27FC236}">
                  <a16:creationId xmlns:a16="http://schemas.microsoft.com/office/drawing/2014/main" id="{F03CBC30-92C1-2B87-A2F7-4D3CF16A11B7}"/>
                </a:ext>
              </a:extLst>
            </p:cNvPr>
            <p:cNvSpPr/>
            <p:nvPr/>
          </p:nvSpPr>
          <p:spPr>
            <a:xfrm>
              <a:off x="4152950" y="4318600"/>
              <a:ext cx="845950" cy="1093500"/>
            </a:xfrm>
            <a:custGeom>
              <a:avLst/>
              <a:gdLst/>
              <a:ahLst/>
              <a:cxnLst/>
              <a:rect l="l" t="t" r="r" b="b"/>
              <a:pathLst>
                <a:path w="33838" h="43740" extrusionOk="0">
                  <a:moveTo>
                    <a:pt x="26921" y="0"/>
                  </a:moveTo>
                  <a:cubicBezTo>
                    <a:pt x="24788" y="0"/>
                    <a:pt x="23970" y="4066"/>
                    <a:pt x="22593" y="8625"/>
                  </a:cubicBezTo>
                  <a:cubicBezTo>
                    <a:pt x="21019" y="13871"/>
                    <a:pt x="19411" y="19607"/>
                    <a:pt x="18921" y="20297"/>
                  </a:cubicBezTo>
                  <a:cubicBezTo>
                    <a:pt x="18583" y="20706"/>
                    <a:pt x="17945" y="21151"/>
                    <a:pt x="17344" y="21151"/>
                  </a:cubicBezTo>
                  <a:cubicBezTo>
                    <a:pt x="17127" y="21151"/>
                    <a:pt x="16914" y="21092"/>
                    <a:pt x="16722" y="20953"/>
                  </a:cubicBezTo>
                  <a:cubicBezTo>
                    <a:pt x="16067" y="20460"/>
                    <a:pt x="16625" y="16953"/>
                    <a:pt x="16691" y="15773"/>
                  </a:cubicBezTo>
                  <a:cubicBezTo>
                    <a:pt x="16822" y="14624"/>
                    <a:pt x="16788" y="13018"/>
                    <a:pt x="15576" y="12559"/>
                  </a:cubicBezTo>
                  <a:cubicBezTo>
                    <a:pt x="15150" y="12411"/>
                    <a:pt x="14592" y="12313"/>
                    <a:pt x="14047" y="12313"/>
                  </a:cubicBezTo>
                  <a:cubicBezTo>
                    <a:pt x="13502" y="12313"/>
                    <a:pt x="12969" y="12411"/>
                    <a:pt x="12591" y="12656"/>
                  </a:cubicBezTo>
                  <a:cubicBezTo>
                    <a:pt x="11607" y="13181"/>
                    <a:pt x="11214" y="14230"/>
                    <a:pt x="11017" y="16100"/>
                  </a:cubicBezTo>
                  <a:cubicBezTo>
                    <a:pt x="10908" y="14574"/>
                    <a:pt x="9621" y="14000"/>
                    <a:pt x="8550" y="14000"/>
                  </a:cubicBezTo>
                  <a:cubicBezTo>
                    <a:pt x="8332" y="14000"/>
                    <a:pt x="8123" y="14023"/>
                    <a:pt x="7935" y="14068"/>
                  </a:cubicBezTo>
                  <a:cubicBezTo>
                    <a:pt x="6461" y="14395"/>
                    <a:pt x="5740" y="15345"/>
                    <a:pt x="5543" y="17871"/>
                  </a:cubicBezTo>
                  <a:cubicBezTo>
                    <a:pt x="5325" y="16937"/>
                    <a:pt x="4458" y="16469"/>
                    <a:pt x="3554" y="16469"/>
                  </a:cubicBezTo>
                  <a:cubicBezTo>
                    <a:pt x="2552" y="16469"/>
                    <a:pt x="1506" y="17044"/>
                    <a:pt x="1246" y="18199"/>
                  </a:cubicBezTo>
                  <a:cubicBezTo>
                    <a:pt x="756" y="20198"/>
                    <a:pt x="1" y="43543"/>
                    <a:pt x="1" y="43543"/>
                  </a:cubicBezTo>
                  <a:lnTo>
                    <a:pt x="21772" y="43739"/>
                  </a:lnTo>
                  <a:cubicBezTo>
                    <a:pt x="23052" y="42069"/>
                    <a:pt x="23773" y="39280"/>
                    <a:pt x="24329" y="37216"/>
                  </a:cubicBezTo>
                  <a:cubicBezTo>
                    <a:pt x="25182" y="34134"/>
                    <a:pt x="27511" y="31839"/>
                    <a:pt x="27708" y="31018"/>
                  </a:cubicBezTo>
                  <a:cubicBezTo>
                    <a:pt x="28167" y="28919"/>
                    <a:pt x="29609" y="26690"/>
                    <a:pt x="30887" y="25509"/>
                  </a:cubicBezTo>
                  <a:cubicBezTo>
                    <a:pt x="30165" y="25412"/>
                    <a:pt x="29510" y="24985"/>
                    <a:pt x="30231" y="24263"/>
                  </a:cubicBezTo>
                  <a:cubicBezTo>
                    <a:pt x="30593" y="23904"/>
                    <a:pt x="32954" y="22821"/>
                    <a:pt x="33019" y="22755"/>
                  </a:cubicBezTo>
                  <a:cubicBezTo>
                    <a:pt x="33151" y="22920"/>
                    <a:pt x="33248" y="23248"/>
                    <a:pt x="33413" y="23510"/>
                  </a:cubicBezTo>
                  <a:cubicBezTo>
                    <a:pt x="33741" y="23051"/>
                    <a:pt x="33838" y="22527"/>
                    <a:pt x="33510" y="21937"/>
                  </a:cubicBezTo>
                  <a:cubicBezTo>
                    <a:pt x="32971" y="21058"/>
                    <a:pt x="32107" y="20719"/>
                    <a:pt x="31133" y="20719"/>
                  </a:cubicBezTo>
                  <a:cubicBezTo>
                    <a:pt x="29088" y="20719"/>
                    <a:pt x="26554" y="22213"/>
                    <a:pt x="25510" y="23345"/>
                  </a:cubicBezTo>
                  <a:cubicBezTo>
                    <a:pt x="24592" y="24394"/>
                    <a:pt x="24198" y="25609"/>
                    <a:pt x="23445" y="26821"/>
                  </a:cubicBezTo>
                  <a:cubicBezTo>
                    <a:pt x="23183" y="26199"/>
                    <a:pt x="28133" y="8362"/>
                    <a:pt x="28592" y="6820"/>
                  </a:cubicBezTo>
                  <a:cubicBezTo>
                    <a:pt x="29838" y="2657"/>
                    <a:pt x="30200" y="0"/>
                    <a:pt x="2692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4;p41">
              <a:extLst>
                <a:ext uri="{FF2B5EF4-FFF2-40B4-BE49-F238E27FC236}">
                  <a16:creationId xmlns:a16="http://schemas.microsoft.com/office/drawing/2014/main" id="{A26353CC-B100-35EA-3075-909C02D85F19}"/>
                </a:ext>
              </a:extLst>
            </p:cNvPr>
            <p:cNvSpPr/>
            <p:nvPr/>
          </p:nvSpPr>
          <p:spPr>
            <a:xfrm>
              <a:off x="4780850" y="4343875"/>
              <a:ext cx="97600" cy="119925"/>
            </a:xfrm>
            <a:custGeom>
              <a:avLst/>
              <a:gdLst/>
              <a:ahLst/>
              <a:cxnLst/>
              <a:rect l="l" t="t" r="r" b="b"/>
              <a:pathLst>
                <a:path w="3904" h="4797" extrusionOk="0">
                  <a:moveTo>
                    <a:pt x="1415" y="1"/>
                  </a:moveTo>
                  <a:cubicBezTo>
                    <a:pt x="1252" y="1"/>
                    <a:pt x="1100" y="11"/>
                    <a:pt x="1018" y="38"/>
                  </a:cubicBezTo>
                  <a:cubicBezTo>
                    <a:pt x="131" y="432"/>
                    <a:pt x="0" y="3155"/>
                    <a:pt x="165" y="3711"/>
                  </a:cubicBezTo>
                  <a:cubicBezTo>
                    <a:pt x="297" y="4301"/>
                    <a:pt x="756" y="4563"/>
                    <a:pt x="1083" y="4694"/>
                  </a:cubicBezTo>
                  <a:cubicBezTo>
                    <a:pt x="1290" y="4761"/>
                    <a:pt x="1483" y="4796"/>
                    <a:pt x="1664" y="4796"/>
                  </a:cubicBezTo>
                  <a:cubicBezTo>
                    <a:pt x="2376" y="4796"/>
                    <a:pt x="2915" y="4251"/>
                    <a:pt x="3410" y="2892"/>
                  </a:cubicBezTo>
                  <a:cubicBezTo>
                    <a:pt x="3575" y="2433"/>
                    <a:pt x="3738" y="1843"/>
                    <a:pt x="3804" y="1350"/>
                  </a:cubicBezTo>
                  <a:cubicBezTo>
                    <a:pt x="3903" y="825"/>
                    <a:pt x="3444" y="597"/>
                    <a:pt x="2985" y="366"/>
                  </a:cubicBezTo>
                  <a:cubicBezTo>
                    <a:pt x="2689" y="204"/>
                    <a:pt x="2361" y="72"/>
                    <a:pt x="2002" y="38"/>
                  </a:cubicBezTo>
                  <a:cubicBezTo>
                    <a:pt x="1887" y="20"/>
                    <a:pt x="1640" y="1"/>
                    <a:pt x="1415" y="1"/>
                  </a:cubicBezTo>
                  <a:close/>
                </a:path>
              </a:pathLst>
            </a:custGeom>
            <a:solidFill>
              <a:srgbClr val="DF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5;p41">
              <a:extLst>
                <a:ext uri="{FF2B5EF4-FFF2-40B4-BE49-F238E27FC236}">
                  <a16:creationId xmlns:a16="http://schemas.microsoft.com/office/drawing/2014/main" id="{B1934F92-7A10-791C-5B80-F85A518384DE}"/>
                </a:ext>
              </a:extLst>
            </p:cNvPr>
            <p:cNvSpPr/>
            <p:nvPr/>
          </p:nvSpPr>
          <p:spPr>
            <a:xfrm>
              <a:off x="4717750" y="4935850"/>
              <a:ext cx="31175" cy="192625"/>
            </a:xfrm>
            <a:custGeom>
              <a:avLst/>
              <a:gdLst/>
              <a:ahLst/>
              <a:cxnLst/>
              <a:rect l="l" t="t" r="r" b="b"/>
              <a:pathLst>
                <a:path w="1247" h="7705" extrusionOk="0">
                  <a:moveTo>
                    <a:pt x="1247" y="1"/>
                  </a:moveTo>
                  <a:cubicBezTo>
                    <a:pt x="1016" y="623"/>
                    <a:pt x="853" y="1247"/>
                    <a:pt x="688" y="1903"/>
                  </a:cubicBezTo>
                  <a:cubicBezTo>
                    <a:pt x="525" y="2524"/>
                    <a:pt x="295" y="3180"/>
                    <a:pt x="329" y="3870"/>
                  </a:cubicBezTo>
                  <a:cubicBezTo>
                    <a:pt x="329" y="3967"/>
                    <a:pt x="360" y="4067"/>
                    <a:pt x="360" y="4132"/>
                  </a:cubicBezTo>
                  <a:cubicBezTo>
                    <a:pt x="360" y="4229"/>
                    <a:pt x="394" y="4329"/>
                    <a:pt x="394" y="4394"/>
                  </a:cubicBezTo>
                  <a:cubicBezTo>
                    <a:pt x="426" y="4557"/>
                    <a:pt x="460" y="4688"/>
                    <a:pt x="460" y="4854"/>
                  </a:cubicBezTo>
                  <a:cubicBezTo>
                    <a:pt x="491" y="5181"/>
                    <a:pt x="491" y="5509"/>
                    <a:pt x="460" y="5803"/>
                  </a:cubicBezTo>
                  <a:cubicBezTo>
                    <a:pt x="426" y="6459"/>
                    <a:pt x="263" y="7083"/>
                    <a:pt x="1" y="7705"/>
                  </a:cubicBezTo>
                  <a:cubicBezTo>
                    <a:pt x="426" y="7180"/>
                    <a:pt x="688" y="6524"/>
                    <a:pt x="788" y="5869"/>
                  </a:cubicBezTo>
                  <a:cubicBezTo>
                    <a:pt x="853" y="5509"/>
                    <a:pt x="853" y="5181"/>
                    <a:pt x="853" y="4819"/>
                  </a:cubicBezTo>
                  <a:cubicBezTo>
                    <a:pt x="853" y="4657"/>
                    <a:pt x="819" y="4492"/>
                    <a:pt x="788" y="4329"/>
                  </a:cubicBezTo>
                  <a:cubicBezTo>
                    <a:pt x="754" y="4164"/>
                    <a:pt x="754" y="4001"/>
                    <a:pt x="722" y="3870"/>
                  </a:cubicBezTo>
                  <a:cubicBezTo>
                    <a:pt x="688" y="3246"/>
                    <a:pt x="853" y="2624"/>
                    <a:pt x="984" y="1968"/>
                  </a:cubicBezTo>
                  <a:cubicBezTo>
                    <a:pt x="1081" y="1278"/>
                    <a:pt x="1147" y="657"/>
                    <a:pt x="1247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6;p41">
              <a:extLst>
                <a:ext uri="{FF2B5EF4-FFF2-40B4-BE49-F238E27FC236}">
                  <a16:creationId xmlns:a16="http://schemas.microsoft.com/office/drawing/2014/main" id="{66F1257C-3241-DFDF-BCCB-F9FDF0B9D95E}"/>
                </a:ext>
              </a:extLst>
            </p:cNvPr>
            <p:cNvSpPr/>
            <p:nvPr/>
          </p:nvSpPr>
          <p:spPr>
            <a:xfrm>
              <a:off x="4275900" y="4695650"/>
              <a:ext cx="34450" cy="237750"/>
            </a:xfrm>
            <a:custGeom>
              <a:avLst/>
              <a:gdLst/>
              <a:ahLst/>
              <a:cxnLst/>
              <a:rect l="l" t="t" r="r" b="b"/>
              <a:pathLst>
                <a:path w="1378" h="9510" extrusionOk="0">
                  <a:moveTo>
                    <a:pt x="1378" y="1"/>
                  </a:moveTo>
                  <a:lnTo>
                    <a:pt x="1378" y="1"/>
                  </a:lnTo>
                  <a:cubicBezTo>
                    <a:pt x="1281" y="166"/>
                    <a:pt x="1181" y="329"/>
                    <a:pt x="1084" y="525"/>
                  </a:cubicBezTo>
                  <a:cubicBezTo>
                    <a:pt x="984" y="722"/>
                    <a:pt x="919" y="887"/>
                    <a:pt x="853" y="1084"/>
                  </a:cubicBezTo>
                  <a:cubicBezTo>
                    <a:pt x="788" y="1281"/>
                    <a:pt x="722" y="1477"/>
                    <a:pt x="691" y="1674"/>
                  </a:cubicBezTo>
                  <a:cubicBezTo>
                    <a:pt x="656" y="1771"/>
                    <a:pt x="625" y="1871"/>
                    <a:pt x="625" y="1968"/>
                  </a:cubicBezTo>
                  <a:cubicBezTo>
                    <a:pt x="591" y="2068"/>
                    <a:pt x="559" y="2165"/>
                    <a:pt x="559" y="2264"/>
                  </a:cubicBezTo>
                  <a:cubicBezTo>
                    <a:pt x="460" y="2658"/>
                    <a:pt x="428" y="3083"/>
                    <a:pt x="363" y="3476"/>
                  </a:cubicBezTo>
                  <a:cubicBezTo>
                    <a:pt x="297" y="3870"/>
                    <a:pt x="263" y="4263"/>
                    <a:pt x="197" y="4657"/>
                  </a:cubicBezTo>
                  <a:cubicBezTo>
                    <a:pt x="100" y="5478"/>
                    <a:pt x="35" y="6264"/>
                    <a:pt x="35" y="7083"/>
                  </a:cubicBezTo>
                  <a:cubicBezTo>
                    <a:pt x="1" y="7870"/>
                    <a:pt x="35" y="8691"/>
                    <a:pt x="132" y="9509"/>
                  </a:cubicBezTo>
                  <a:lnTo>
                    <a:pt x="363" y="7083"/>
                  </a:lnTo>
                  <a:cubicBezTo>
                    <a:pt x="428" y="6296"/>
                    <a:pt x="525" y="5509"/>
                    <a:pt x="591" y="4722"/>
                  </a:cubicBezTo>
                  <a:lnTo>
                    <a:pt x="722" y="3510"/>
                  </a:lnTo>
                  <a:cubicBezTo>
                    <a:pt x="788" y="3117"/>
                    <a:pt x="788" y="2723"/>
                    <a:pt x="822" y="2330"/>
                  </a:cubicBezTo>
                  <a:lnTo>
                    <a:pt x="853" y="2034"/>
                  </a:lnTo>
                  <a:lnTo>
                    <a:pt x="919" y="1706"/>
                  </a:lnTo>
                  <a:cubicBezTo>
                    <a:pt x="953" y="1543"/>
                    <a:pt x="984" y="1346"/>
                    <a:pt x="1018" y="1150"/>
                  </a:cubicBezTo>
                  <a:cubicBezTo>
                    <a:pt x="1116" y="756"/>
                    <a:pt x="1215" y="363"/>
                    <a:pt x="1378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41">
              <a:extLst>
                <a:ext uri="{FF2B5EF4-FFF2-40B4-BE49-F238E27FC236}">
                  <a16:creationId xmlns:a16="http://schemas.microsoft.com/office/drawing/2014/main" id="{2450A43A-1BB8-9DE7-B143-287242DA13D4}"/>
                </a:ext>
              </a:extLst>
            </p:cNvPr>
            <p:cNvSpPr/>
            <p:nvPr/>
          </p:nvSpPr>
          <p:spPr>
            <a:xfrm>
              <a:off x="4409550" y="4653025"/>
              <a:ext cx="37725" cy="247575"/>
            </a:xfrm>
            <a:custGeom>
              <a:avLst/>
              <a:gdLst/>
              <a:ahLst/>
              <a:cxnLst/>
              <a:rect l="l" t="t" r="r" b="b"/>
              <a:pathLst>
                <a:path w="1509" h="9903" extrusionOk="0">
                  <a:moveTo>
                    <a:pt x="1509" y="1"/>
                  </a:moveTo>
                  <a:lnTo>
                    <a:pt x="1509" y="1"/>
                  </a:lnTo>
                  <a:cubicBezTo>
                    <a:pt x="1081" y="722"/>
                    <a:pt x="819" y="1543"/>
                    <a:pt x="688" y="2396"/>
                  </a:cubicBezTo>
                  <a:cubicBezTo>
                    <a:pt x="557" y="3214"/>
                    <a:pt x="460" y="4035"/>
                    <a:pt x="328" y="4887"/>
                  </a:cubicBezTo>
                  <a:cubicBezTo>
                    <a:pt x="229" y="5706"/>
                    <a:pt x="132" y="6558"/>
                    <a:pt x="66" y="7379"/>
                  </a:cubicBezTo>
                  <a:cubicBezTo>
                    <a:pt x="0" y="8232"/>
                    <a:pt x="0" y="9084"/>
                    <a:pt x="0" y="9903"/>
                  </a:cubicBezTo>
                  <a:cubicBezTo>
                    <a:pt x="163" y="9084"/>
                    <a:pt x="263" y="8263"/>
                    <a:pt x="394" y="7411"/>
                  </a:cubicBezTo>
                  <a:cubicBezTo>
                    <a:pt x="525" y="6592"/>
                    <a:pt x="622" y="5771"/>
                    <a:pt x="753" y="4919"/>
                  </a:cubicBezTo>
                  <a:cubicBezTo>
                    <a:pt x="787" y="4525"/>
                    <a:pt x="853" y="4100"/>
                    <a:pt x="884" y="3673"/>
                  </a:cubicBezTo>
                  <a:lnTo>
                    <a:pt x="984" y="2427"/>
                  </a:lnTo>
                  <a:cubicBezTo>
                    <a:pt x="1081" y="1609"/>
                    <a:pt x="1212" y="788"/>
                    <a:pt x="1509" y="1"/>
                  </a:cubicBezTo>
                  <a:close/>
                </a:path>
              </a:pathLst>
            </a:custGeom>
            <a:solidFill>
              <a:srgbClr val="C9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;p41">
              <a:extLst>
                <a:ext uri="{FF2B5EF4-FFF2-40B4-BE49-F238E27FC236}">
                  <a16:creationId xmlns:a16="http://schemas.microsoft.com/office/drawing/2014/main" id="{8A7EDFE7-F6DD-E621-9A63-EB55BEFB3CFD}"/>
                </a:ext>
              </a:extLst>
            </p:cNvPr>
            <p:cNvSpPr/>
            <p:nvPr/>
          </p:nvSpPr>
          <p:spPr>
            <a:xfrm>
              <a:off x="4202975" y="4739125"/>
              <a:ext cx="71325" cy="23775"/>
            </a:xfrm>
            <a:custGeom>
              <a:avLst/>
              <a:gdLst/>
              <a:ahLst/>
              <a:cxnLst/>
              <a:rect l="l" t="t" r="r" b="b"/>
              <a:pathLst>
                <a:path w="2853" h="951" extrusionOk="0">
                  <a:moveTo>
                    <a:pt x="1444" y="1"/>
                  </a:moveTo>
                  <a:cubicBezTo>
                    <a:pt x="1116" y="1"/>
                    <a:pt x="819" y="98"/>
                    <a:pt x="557" y="263"/>
                  </a:cubicBezTo>
                  <a:cubicBezTo>
                    <a:pt x="295" y="426"/>
                    <a:pt x="98" y="656"/>
                    <a:pt x="1" y="950"/>
                  </a:cubicBezTo>
                  <a:cubicBezTo>
                    <a:pt x="229" y="754"/>
                    <a:pt x="460" y="622"/>
                    <a:pt x="688" y="525"/>
                  </a:cubicBezTo>
                  <a:cubicBezTo>
                    <a:pt x="878" y="471"/>
                    <a:pt x="1089" y="418"/>
                    <a:pt x="1304" y="418"/>
                  </a:cubicBezTo>
                  <a:cubicBezTo>
                    <a:pt x="1350" y="418"/>
                    <a:pt x="1397" y="420"/>
                    <a:pt x="1444" y="426"/>
                  </a:cubicBezTo>
                  <a:cubicBezTo>
                    <a:pt x="1672" y="426"/>
                    <a:pt x="1934" y="460"/>
                    <a:pt x="2165" y="525"/>
                  </a:cubicBezTo>
                  <a:cubicBezTo>
                    <a:pt x="2427" y="622"/>
                    <a:pt x="2655" y="722"/>
                    <a:pt x="2852" y="950"/>
                  </a:cubicBezTo>
                  <a:cubicBezTo>
                    <a:pt x="2821" y="656"/>
                    <a:pt x="2558" y="394"/>
                    <a:pt x="2328" y="263"/>
                  </a:cubicBezTo>
                  <a:cubicBezTo>
                    <a:pt x="2034" y="98"/>
                    <a:pt x="1737" y="1"/>
                    <a:pt x="1444" y="1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9;p41">
              <a:extLst>
                <a:ext uri="{FF2B5EF4-FFF2-40B4-BE49-F238E27FC236}">
                  <a16:creationId xmlns:a16="http://schemas.microsoft.com/office/drawing/2014/main" id="{E2C1B42D-5590-E12D-C580-87297BBF8092}"/>
                </a:ext>
              </a:extLst>
            </p:cNvPr>
            <p:cNvSpPr/>
            <p:nvPr/>
          </p:nvSpPr>
          <p:spPr>
            <a:xfrm>
              <a:off x="4321025" y="4682550"/>
              <a:ext cx="88550" cy="27875"/>
            </a:xfrm>
            <a:custGeom>
              <a:avLst/>
              <a:gdLst/>
              <a:ahLst/>
              <a:cxnLst/>
              <a:rect l="l" t="t" r="r" b="b"/>
              <a:pathLst>
                <a:path w="3542" h="1115" extrusionOk="0">
                  <a:moveTo>
                    <a:pt x="1802" y="0"/>
                  </a:moveTo>
                  <a:cubicBezTo>
                    <a:pt x="1409" y="0"/>
                    <a:pt x="1015" y="100"/>
                    <a:pt x="722" y="296"/>
                  </a:cubicBezTo>
                  <a:cubicBezTo>
                    <a:pt x="394" y="493"/>
                    <a:pt x="132" y="787"/>
                    <a:pt x="0" y="1115"/>
                  </a:cubicBezTo>
                  <a:cubicBezTo>
                    <a:pt x="263" y="887"/>
                    <a:pt x="556" y="690"/>
                    <a:pt x="853" y="590"/>
                  </a:cubicBezTo>
                  <a:cubicBezTo>
                    <a:pt x="1147" y="459"/>
                    <a:pt x="1475" y="393"/>
                    <a:pt x="1771" y="393"/>
                  </a:cubicBezTo>
                  <a:cubicBezTo>
                    <a:pt x="2099" y="393"/>
                    <a:pt x="2427" y="459"/>
                    <a:pt x="2720" y="559"/>
                  </a:cubicBezTo>
                  <a:cubicBezTo>
                    <a:pt x="3017" y="690"/>
                    <a:pt x="3311" y="853"/>
                    <a:pt x="3541" y="1115"/>
                  </a:cubicBezTo>
                  <a:cubicBezTo>
                    <a:pt x="3476" y="755"/>
                    <a:pt x="3179" y="459"/>
                    <a:pt x="2852" y="296"/>
                  </a:cubicBezTo>
                  <a:cubicBezTo>
                    <a:pt x="2524" y="100"/>
                    <a:pt x="2164" y="0"/>
                    <a:pt x="1802" y="0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0;p41">
              <a:extLst>
                <a:ext uri="{FF2B5EF4-FFF2-40B4-BE49-F238E27FC236}">
                  <a16:creationId xmlns:a16="http://schemas.microsoft.com/office/drawing/2014/main" id="{30C7E38E-121A-BC9B-3DFA-D3717A59C708}"/>
                </a:ext>
              </a:extLst>
            </p:cNvPr>
            <p:cNvSpPr/>
            <p:nvPr/>
          </p:nvSpPr>
          <p:spPr>
            <a:xfrm>
              <a:off x="4456250" y="4643200"/>
              <a:ext cx="101650" cy="32025"/>
            </a:xfrm>
            <a:custGeom>
              <a:avLst/>
              <a:gdLst/>
              <a:ahLst/>
              <a:cxnLst/>
              <a:rect l="l" t="t" r="r" b="b"/>
              <a:pathLst>
                <a:path w="4066" h="1281" extrusionOk="0">
                  <a:moveTo>
                    <a:pt x="2033" y="0"/>
                  </a:moveTo>
                  <a:cubicBezTo>
                    <a:pt x="1608" y="0"/>
                    <a:pt x="1149" y="100"/>
                    <a:pt x="787" y="328"/>
                  </a:cubicBezTo>
                  <a:cubicBezTo>
                    <a:pt x="428" y="559"/>
                    <a:pt x="131" y="918"/>
                    <a:pt x="0" y="1280"/>
                  </a:cubicBezTo>
                  <a:cubicBezTo>
                    <a:pt x="296" y="1018"/>
                    <a:pt x="590" y="756"/>
                    <a:pt x="952" y="624"/>
                  </a:cubicBezTo>
                  <a:cubicBezTo>
                    <a:pt x="1280" y="459"/>
                    <a:pt x="1674" y="394"/>
                    <a:pt x="2033" y="394"/>
                  </a:cubicBezTo>
                  <a:cubicBezTo>
                    <a:pt x="2395" y="394"/>
                    <a:pt x="2788" y="459"/>
                    <a:pt x="3116" y="624"/>
                  </a:cubicBezTo>
                  <a:cubicBezTo>
                    <a:pt x="3476" y="756"/>
                    <a:pt x="3803" y="952"/>
                    <a:pt x="4066" y="1280"/>
                  </a:cubicBezTo>
                  <a:cubicBezTo>
                    <a:pt x="3969" y="887"/>
                    <a:pt x="3641" y="525"/>
                    <a:pt x="3279" y="328"/>
                  </a:cubicBezTo>
                  <a:cubicBezTo>
                    <a:pt x="2885" y="100"/>
                    <a:pt x="2460" y="0"/>
                    <a:pt x="2033" y="0"/>
                  </a:cubicBezTo>
                  <a:close/>
                </a:path>
              </a:pathLst>
            </a:custGeom>
            <a:solidFill>
              <a:srgbClr val="F7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143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62706-283B-287E-CF9C-8A34BF30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BA2A1-0EC1-CD0A-264C-9BED86C7C72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7988"/>
            <a:ext cx="12192000" cy="4142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DEDA0-1AE8-8BBC-661E-26D9CD2CDA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-1" b="38371"/>
          <a:stretch/>
        </p:blipFill>
        <p:spPr>
          <a:xfrm>
            <a:off x="0" y="4618654"/>
            <a:ext cx="12191999" cy="2239346"/>
          </a:xfrm>
          <a:prstGeom prst="rect">
            <a:avLst/>
          </a:prstGeom>
        </p:spPr>
      </p:pic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7CE3FD53-27BE-1FB1-4093-3CB8C24EC3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AB0B3-F115-FFE5-4DED-B2D2D96A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0398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Data Transformation </a:t>
            </a:r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1A9C1-555E-569E-3C82-E1D8616A43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4872"/>
          <a:stretch/>
        </p:blipFill>
        <p:spPr>
          <a:xfrm>
            <a:off x="1933987" y="1690688"/>
            <a:ext cx="2680447" cy="4201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D45793-580B-25B6-4FF8-B58CBCE7B0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85"/>
          <a:stretch/>
        </p:blipFill>
        <p:spPr>
          <a:xfrm>
            <a:off x="4614434" y="1690688"/>
            <a:ext cx="581036" cy="420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5103C-6862-607A-0C4F-6DB8280BE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553"/>
          <a:stretch/>
        </p:blipFill>
        <p:spPr>
          <a:xfrm>
            <a:off x="6989673" y="1690688"/>
            <a:ext cx="2680448" cy="4210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6419-B67D-6383-A73B-8A1C7A08E9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099"/>
          <a:stretch/>
        </p:blipFill>
        <p:spPr>
          <a:xfrm>
            <a:off x="9619064" y="1700215"/>
            <a:ext cx="581038" cy="42106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A888846-54C3-AB83-F177-A315ABBD5FC6}"/>
              </a:ext>
            </a:extLst>
          </p:cNvPr>
          <p:cNvSpPr/>
          <p:nvPr/>
        </p:nvSpPr>
        <p:spPr>
          <a:xfrm>
            <a:off x="5411753" y="3227202"/>
            <a:ext cx="1521934" cy="1128081"/>
          </a:xfrm>
          <a:prstGeom prst="rightArrow">
            <a:avLst/>
          </a:prstGeom>
          <a:solidFill>
            <a:srgbClr val="032855"/>
          </a:solidFill>
          <a:ln>
            <a:solidFill>
              <a:srgbClr val="159898"/>
            </a:solidFill>
          </a:ln>
          <a:effectLst>
            <a:glow rad="101600">
              <a:srgbClr val="159898">
                <a:alpha val="6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159898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49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EA5DFF2-570F-FA8A-F3CC-1AEA96EBF2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6A7E5-258B-929B-7E39-4288DD3CE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1837" t="40810" r="58367"/>
          <a:stretch/>
        </p:blipFill>
        <p:spPr>
          <a:xfrm>
            <a:off x="2463790" y="4379104"/>
            <a:ext cx="1194318" cy="2452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0BA45-6412-685E-6787-0E6AB4A22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55257" t="72072" r="-4390"/>
          <a:stretch/>
        </p:blipFill>
        <p:spPr>
          <a:xfrm>
            <a:off x="809506" y="3321503"/>
            <a:ext cx="5990256" cy="11569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8B011C-706A-7EA2-F4B7-85A0F0949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78604" y="79326"/>
            <a:ext cx="6618521" cy="11569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14FCD6-6469-B7D6-009D-C549FA948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88622"/>
          <a:stretch/>
        </p:blipFill>
        <p:spPr>
          <a:xfrm>
            <a:off x="4261021" y="4067352"/>
            <a:ext cx="836645" cy="255192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B603059-647B-9198-B21E-AF0ED801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32855"/>
                </a:solidFill>
                <a:latin typeface="Google Sans"/>
              </a:rPr>
              <a:t>The </a:t>
            </a:r>
            <a:r>
              <a:rPr lang="en-US" sz="5400" b="1" dirty="0">
                <a:solidFill>
                  <a:srgbClr val="159898"/>
                </a:solidFill>
                <a:latin typeface="Google Sans"/>
              </a:rPr>
              <a:t>Big</a:t>
            </a:r>
            <a:r>
              <a:rPr lang="en-US" sz="5400" b="1" dirty="0">
                <a:solidFill>
                  <a:srgbClr val="032855"/>
                </a:solidFill>
                <a:latin typeface="Google Sans"/>
              </a:rPr>
              <a:t> Picture</a:t>
            </a:r>
          </a:p>
        </p:txBody>
      </p:sp>
      <p:pic>
        <p:nvPicPr>
          <p:cNvPr id="27" name="Picture 2" descr="Free photo puzzle">
            <a:extLst>
              <a:ext uri="{FF2B5EF4-FFF2-40B4-BE49-F238E27FC236}">
                <a16:creationId xmlns:a16="http://schemas.microsoft.com/office/drawing/2014/main" id="{11AA9D9F-F729-CAC4-304F-C37761617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92" y="2242036"/>
            <a:ext cx="5431118" cy="4351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Free photo white puzzle">
            <a:extLst>
              <a:ext uri="{FF2B5EF4-FFF2-40B4-BE49-F238E27FC236}">
                <a16:creationId xmlns:a16="http://schemas.microsoft.com/office/drawing/2014/main" id="{35DE034B-7F80-87A3-1676-C5EC5564A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97" b="94245" l="9585" r="99681">
                        <a14:foregroundMark x1="89297" y1="28297" x2="65655" y2="5276"/>
                        <a14:foregroundMark x1="65655" y1="5276" x2="44409" y2="13189"/>
                        <a14:foregroundMark x1="80511" y1="32854" x2="94409" y2="32854"/>
                        <a14:foregroundMark x1="94409" y1="32854" x2="99840" y2="34053"/>
                        <a14:foregroundMark x1="85623" y1="83213" x2="94888" y2="92326"/>
                        <a14:foregroundMark x1="94888" y1="92326" x2="98722" y2="89928"/>
                        <a14:foregroundMark x1="35783" y1="84173" x2="42812" y2="94484"/>
                        <a14:foregroundMark x1="42812" y1="94484" x2="46326" y2="87770"/>
                        <a14:foregroundMark x1="22045" y1="79616" x2="21725" y2="81055"/>
                        <a14:foregroundMark x1="94089" y1="45084" x2="98243" y2="43405"/>
                        <a14:foregroundMark x1="37220" y1="18465" x2="34505" y2="31655"/>
                        <a14:foregroundMark x1="34505" y1="31655" x2="35942" y2="35492"/>
                        <a14:foregroundMark x1="38179" y1="22542" x2="45367" y2="10552"/>
                        <a14:foregroundMark x1="45367" y1="10552" x2="53355" y2="9113"/>
                        <a14:foregroundMark x1="53355" y1="9113" x2="61821" y2="3597"/>
                        <a14:foregroundMark x1="61821" y1="3597" x2="69808" y2="8873"/>
                        <a14:foregroundMark x1="69808" y1="8873" x2="71725" y2="12230"/>
                        <a14:foregroundMark x1="43930" y1="13189" x2="68690" y2="10072"/>
                        <a14:foregroundMark x1="68690" y1="10072" x2="78754" y2="11751"/>
                        <a14:foregroundMark x1="78754" y1="11751" x2="84026" y2="21343"/>
                        <a14:foregroundMark x1="84026" y1="21343" x2="88179" y2="24700"/>
                        <a14:foregroundMark x1="12780" y1="62590" x2="26518" y2="67386"/>
                        <a14:foregroundMark x1="26518" y1="67386" x2="35783" y2="63789"/>
                        <a14:foregroundMark x1="35783" y1="63789" x2="41693" y2="45324"/>
                        <a14:foregroundMark x1="41693" y1="45324" x2="33067" y2="52758"/>
                        <a14:foregroundMark x1="33067" y1="52758" x2="33067" y2="52758"/>
                        <a14:foregroundMark x1="32268" y1="66906" x2="42332" y2="56595"/>
                        <a14:foregroundMark x1="42332" y1="56595" x2="45208" y2="43645"/>
                        <a14:foregroundMark x1="45208" y1="43645" x2="34345" y2="42926"/>
                        <a14:foregroundMark x1="34345" y1="42926" x2="42013" y2="56595"/>
                        <a14:foregroundMark x1="42013" y1="56595" x2="47125" y2="43405"/>
                        <a14:foregroundMark x1="47125" y1="43405" x2="42652" y2="44604"/>
                        <a14:foregroundMark x1="45367" y1="54197" x2="53355" y2="62110"/>
                        <a14:foregroundMark x1="53355" y1="62110" x2="51597" y2="58034"/>
                        <a14:foregroundMark x1="53195" y1="63070" x2="54313" y2="67626"/>
                        <a14:foregroundMark x1="27157" y1="81535" x2="23642" y2="84412"/>
                        <a14:foregroundMark x1="21565" y1="78897" x2="21725" y2="79856"/>
                        <a14:foregroundMark x1="21725" y1="79856" x2="21885" y2="84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13"/>
          <a:stretch/>
        </p:blipFill>
        <p:spPr bwMode="auto">
          <a:xfrm rot="16200000">
            <a:off x="9079080" y="679531"/>
            <a:ext cx="3862873" cy="25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Photo broken credit card this is a 3d rendered computer generated image isolated on white">
            <a:extLst>
              <a:ext uri="{FF2B5EF4-FFF2-40B4-BE49-F238E27FC236}">
                <a16:creationId xmlns:a16="http://schemas.microsoft.com/office/drawing/2014/main" id="{B86381E9-7FB3-B5FD-BD38-882DC7FA5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81" t="8213" r="7753" b="13138"/>
          <a:stretch/>
        </p:blipFill>
        <p:spPr bwMode="auto">
          <a:xfrm rot="1666014">
            <a:off x="8105018" y="3139413"/>
            <a:ext cx="4129217" cy="385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4304;p49">
            <a:extLst>
              <a:ext uri="{FF2B5EF4-FFF2-40B4-BE49-F238E27FC236}">
                <a16:creationId xmlns:a16="http://schemas.microsoft.com/office/drawing/2014/main" id="{ECEADAE2-6476-FA3F-B388-32BBC3CE3515}"/>
              </a:ext>
            </a:extLst>
          </p:cNvPr>
          <p:cNvSpPr/>
          <p:nvPr/>
        </p:nvSpPr>
        <p:spPr>
          <a:xfrm>
            <a:off x="994782" y="1601447"/>
            <a:ext cx="5295069" cy="1720056"/>
          </a:xfrm>
          <a:custGeom>
            <a:avLst/>
            <a:gdLst/>
            <a:ahLst/>
            <a:cxnLst/>
            <a:rect l="l" t="t" r="r" b="b"/>
            <a:pathLst>
              <a:path w="66768" h="14826" extrusionOk="0">
                <a:moveTo>
                  <a:pt x="8843" y="1"/>
                </a:moveTo>
                <a:cubicBezTo>
                  <a:pt x="7536" y="1"/>
                  <a:pt x="6228" y="14"/>
                  <a:pt x="4920" y="14"/>
                </a:cubicBezTo>
                <a:cubicBezTo>
                  <a:pt x="4324" y="14"/>
                  <a:pt x="3729" y="11"/>
                  <a:pt x="3133" y="3"/>
                </a:cubicBezTo>
                <a:cubicBezTo>
                  <a:pt x="3083" y="3"/>
                  <a:pt x="3032" y="2"/>
                  <a:pt x="2982" y="2"/>
                </a:cubicBezTo>
                <a:cubicBezTo>
                  <a:pt x="2587" y="2"/>
                  <a:pt x="2191" y="28"/>
                  <a:pt x="1806" y="99"/>
                </a:cubicBezTo>
                <a:cubicBezTo>
                  <a:pt x="1014" y="243"/>
                  <a:pt x="967" y="389"/>
                  <a:pt x="1427" y="1008"/>
                </a:cubicBezTo>
                <a:cubicBezTo>
                  <a:pt x="1626" y="1278"/>
                  <a:pt x="1849" y="1526"/>
                  <a:pt x="2058" y="1784"/>
                </a:cubicBezTo>
                <a:cubicBezTo>
                  <a:pt x="2326" y="2116"/>
                  <a:pt x="2380" y="2428"/>
                  <a:pt x="2051" y="2766"/>
                </a:cubicBezTo>
                <a:cubicBezTo>
                  <a:pt x="1965" y="2852"/>
                  <a:pt x="1882" y="2945"/>
                  <a:pt x="1806" y="3038"/>
                </a:cubicBezTo>
                <a:cubicBezTo>
                  <a:pt x="1622" y="3258"/>
                  <a:pt x="1450" y="3487"/>
                  <a:pt x="1255" y="3696"/>
                </a:cubicBezTo>
                <a:cubicBezTo>
                  <a:pt x="869" y="4113"/>
                  <a:pt x="818" y="4506"/>
                  <a:pt x="1215" y="4964"/>
                </a:cubicBezTo>
                <a:cubicBezTo>
                  <a:pt x="1222" y="4971"/>
                  <a:pt x="1232" y="4984"/>
                  <a:pt x="1239" y="4991"/>
                </a:cubicBezTo>
                <a:lnTo>
                  <a:pt x="1239" y="4994"/>
                </a:lnTo>
                <a:cubicBezTo>
                  <a:pt x="1573" y="5379"/>
                  <a:pt x="1879" y="5794"/>
                  <a:pt x="2178" y="6202"/>
                </a:cubicBezTo>
                <a:cubicBezTo>
                  <a:pt x="2178" y="6202"/>
                  <a:pt x="2181" y="6202"/>
                  <a:pt x="2178" y="6205"/>
                </a:cubicBezTo>
                <a:cubicBezTo>
                  <a:pt x="2221" y="6259"/>
                  <a:pt x="2260" y="6314"/>
                  <a:pt x="2303" y="6368"/>
                </a:cubicBezTo>
                <a:cubicBezTo>
                  <a:pt x="2813" y="7058"/>
                  <a:pt x="2811" y="7065"/>
                  <a:pt x="2097" y="7545"/>
                </a:cubicBezTo>
                <a:cubicBezTo>
                  <a:pt x="1972" y="7627"/>
                  <a:pt x="1844" y="7702"/>
                  <a:pt x="1720" y="7783"/>
                </a:cubicBezTo>
                <a:cubicBezTo>
                  <a:pt x="1613" y="7854"/>
                  <a:pt x="1516" y="7917"/>
                  <a:pt x="1427" y="7975"/>
                </a:cubicBezTo>
                <a:lnTo>
                  <a:pt x="1423" y="7975"/>
                </a:lnTo>
                <a:cubicBezTo>
                  <a:pt x="567" y="8493"/>
                  <a:pt x="391" y="8463"/>
                  <a:pt x="1341" y="9608"/>
                </a:cubicBezTo>
                <a:cubicBezTo>
                  <a:pt x="1364" y="9634"/>
                  <a:pt x="1387" y="9667"/>
                  <a:pt x="1414" y="9697"/>
                </a:cubicBezTo>
                <a:cubicBezTo>
                  <a:pt x="1548" y="9856"/>
                  <a:pt x="1667" y="9992"/>
                  <a:pt x="1773" y="10110"/>
                </a:cubicBezTo>
                <a:cubicBezTo>
                  <a:pt x="2346" y="10764"/>
                  <a:pt x="2446" y="10888"/>
                  <a:pt x="1671" y="11376"/>
                </a:cubicBezTo>
                <a:cubicBezTo>
                  <a:pt x="1651" y="11393"/>
                  <a:pt x="1628" y="11403"/>
                  <a:pt x="1605" y="11419"/>
                </a:cubicBezTo>
                <a:cubicBezTo>
                  <a:pt x="1601" y="11423"/>
                  <a:pt x="1598" y="11423"/>
                  <a:pt x="1598" y="11423"/>
                </a:cubicBezTo>
                <a:cubicBezTo>
                  <a:pt x="1454" y="11509"/>
                  <a:pt x="1285" y="11610"/>
                  <a:pt x="1083" y="11727"/>
                </a:cubicBezTo>
                <a:cubicBezTo>
                  <a:pt x="834" y="11876"/>
                  <a:pt x="639" y="11992"/>
                  <a:pt x="495" y="12093"/>
                </a:cubicBezTo>
                <a:cubicBezTo>
                  <a:pt x="1" y="12448"/>
                  <a:pt x="144" y="12630"/>
                  <a:pt x="806" y="13410"/>
                </a:cubicBezTo>
                <a:cubicBezTo>
                  <a:pt x="1106" y="13766"/>
                  <a:pt x="1376" y="14061"/>
                  <a:pt x="705" y="14296"/>
                </a:cubicBezTo>
                <a:cubicBezTo>
                  <a:pt x="561" y="14346"/>
                  <a:pt x="462" y="14471"/>
                  <a:pt x="510" y="14637"/>
                </a:cubicBezTo>
                <a:cubicBezTo>
                  <a:pt x="553" y="14791"/>
                  <a:pt x="686" y="14826"/>
                  <a:pt x="817" y="14826"/>
                </a:cubicBezTo>
                <a:cubicBezTo>
                  <a:pt x="836" y="14826"/>
                  <a:pt x="856" y="14825"/>
                  <a:pt x="875" y="14824"/>
                </a:cubicBezTo>
                <a:cubicBezTo>
                  <a:pt x="1429" y="14788"/>
                  <a:pt x="1982" y="14712"/>
                  <a:pt x="2534" y="14705"/>
                </a:cubicBezTo>
                <a:cubicBezTo>
                  <a:pt x="5355" y="14669"/>
                  <a:pt x="8178" y="14662"/>
                  <a:pt x="10998" y="14632"/>
                </a:cubicBezTo>
                <a:cubicBezTo>
                  <a:pt x="18164" y="14561"/>
                  <a:pt x="25325" y="14654"/>
                  <a:pt x="32491" y="14514"/>
                </a:cubicBezTo>
                <a:cubicBezTo>
                  <a:pt x="37199" y="14424"/>
                  <a:pt x="41909" y="14407"/>
                  <a:pt x="46619" y="14407"/>
                </a:cubicBezTo>
                <a:cubicBezTo>
                  <a:pt x="49511" y="14407"/>
                  <a:pt x="52403" y="14414"/>
                  <a:pt x="55294" y="14414"/>
                </a:cubicBezTo>
                <a:cubicBezTo>
                  <a:pt x="56492" y="14414"/>
                  <a:pt x="57689" y="14412"/>
                  <a:pt x="58886" y="14409"/>
                </a:cubicBezTo>
                <a:cubicBezTo>
                  <a:pt x="59435" y="14408"/>
                  <a:pt x="59984" y="14408"/>
                  <a:pt x="60532" y="14408"/>
                </a:cubicBezTo>
                <a:cubicBezTo>
                  <a:pt x="61250" y="14408"/>
                  <a:pt x="61967" y="14408"/>
                  <a:pt x="62685" y="14408"/>
                </a:cubicBezTo>
                <a:cubicBezTo>
                  <a:pt x="63461" y="14408"/>
                  <a:pt x="64236" y="14408"/>
                  <a:pt x="65012" y="14405"/>
                </a:cubicBezTo>
                <a:cubicBezTo>
                  <a:pt x="65017" y="14405"/>
                  <a:pt x="65023" y="14405"/>
                  <a:pt x="65029" y="14405"/>
                </a:cubicBezTo>
                <a:cubicBezTo>
                  <a:pt x="65159" y="14405"/>
                  <a:pt x="65293" y="14417"/>
                  <a:pt x="65430" y="14417"/>
                </a:cubicBezTo>
                <a:cubicBezTo>
                  <a:pt x="65664" y="14417"/>
                  <a:pt x="65910" y="14383"/>
                  <a:pt x="66176" y="14199"/>
                </a:cubicBezTo>
                <a:cubicBezTo>
                  <a:pt x="65868" y="13665"/>
                  <a:pt x="65456" y="13346"/>
                  <a:pt x="65074" y="13002"/>
                </a:cubicBezTo>
                <a:cubicBezTo>
                  <a:pt x="64735" y="12693"/>
                  <a:pt x="64665" y="12418"/>
                  <a:pt x="65012" y="12070"/>
                </a:cubicBezTo>
                <a:cubicBezTo>
                  <a:pt x="65273" y="11805"/>
                  <a:pt x="65518" y="11521"/>
                  <a:pt x="65767" y="11240"/>
                </a:cubicBezTo>
                <a:cubicBezTo>
                  <a:pt x="65865" y="11131"/>
                  <a:pt x="65962" y="11025"/>
                  <a:pt x="66063" y="10921"/>
                </a:cubicBezTo>
                <a:cubicBezTo>
                  <a:pt x="66421" y="10540"/>
                  <a:pt x="66368" y="10239"/>
                  <a:pt x="65997" y="9885"/>
                </a:cubicBezTo>
                <a:cubicBezTo>
                  <a:pt x="65782" y="9680"/>
                  <a:pt x="65615" y="9515"/>
                  <a:pt x="65499" y="9382"/>
                </a:cubicBezTo>
                <a:cubicBezTo>
                  <a:pt x="65141" y="8973"/>
                  <a:pt x="65230" y="8805"/>
                  <a:pt x="65803" y="8380"/>
                </a:cubicBezTo>
                <a:cubicBezTo>
                  <a:pt x="65909" y="8298"/>
                  <a:pt x="66030" y="8212"/>
                  <a:pt x="66169" y="8112"/>
                </a:cubicBezTo>
                <a:cubicBezTo>
                  <a:pt x="66235" y="8064"/>
                  <a:pt x="66298" y="8018"/>
                  <a:pt x="66352" y="7975"/>
                </a:cubicBezTo>
                <a:cubicBezTo>
                  <a:pt x="66685" y="7712"/>
                  <a:pt x="66768" y="7540"/>
                  <a:pt x="66635" y="7280"/>
                </a:cubicBezTo>
                <a:cubicBezTo>
                  <a:pt x="66576" y="7167"/>
                  <a:pt x="66478" y="7038"/>
                  <a:pt x="66342" y="6879"/>
                </a:cubicBezTo>
                <a:cubicBezTo>
                  <a:pt x="66246" y="6766"/>
                  <a:pt x="66137" y="6669"/>
                  <a:pt x="66034" y="6559"/>
                </a:cubicBezTo>
                <a:cubicBezTo>
                  <a:pt x="65683" y="6198"/>
                  <a:pt x="65458" y="5967"/>
                  <a:pt x="65367" y="5776"/>
                </a:cubicBezTo>
                <a:lnTo>
                  <a:pt x="65367" y="5773"/>
                </a:lnTo>
                <a:cubicBezTo>
                  <a:pt x="65286" y="5610"/>
                  <a:pt x="65309" y="5478"/>
                  <a:pt x="65451" y="5313"/>
                </a:cubicBezTo>
                <a:cubicBezTo>
                  <a:pt x="65524" y="5220"/>
                  <a:pt x="65643" y="5114"/>
                  <a:pt x="65802" y="4991"/>
                </a:cubicBezTo>
                <a:cubicBezTo>
                  <a:pt x="65891" y="4916"/>
                  <a:pt x="65994" y="4834"/>
                  <a:pt x="66110" y="4744"/>
                </a:cubicBezTo>
                <a:cubicBezTo>
                  <a:pt x="66521" y="4422"/>
                  <a:pt x="66607" y="4141"/>
                  <a:pt x="66223" y="3752"/>
                </a:cubicBezTo>
                <a:cubicBezTo>
                  <a:pt x="65926" y="3453"/>
                  <a:pt x="65661" y="3117"/>
                  <a:pt x="65360" y="2816"/>
                </a:cubicBezTo>
                <a:cubicBezTo>
                  <a:pt x="65360" y="2813"/>
                  <a:pt x="65360" y="2809"/>
                  <a:pt x="65357" y="2809"/>
                </a:cubicBezTo>
                <a:cubicBezTo>
                  <a:pt x="65344" y="2793"/>
                  <a:pt x="65330" y="2783"/>
                  <a:pt x="65317" y="2770"/>
                </a:cubicBezTo>
                <a:cubicBezTo>
                  <a:pt x="65235" y="2687"/>
                  <a:pt x="65174" y="2611"/>
                  <a:pt x="65135" y="2532"/>
                </a:cubicBezTo>
                <a:cubicBezTo>
                  <a:pt x="64979" y="2267"/>
                  <a:pt x="65042" y="2005"/>
                  <a:pt x="65284" y="1702"/>
                </a:cubicBezTo>
                <a:cubicBezTo>
                  <a:pt x="65615" y="1285"/>
                  <a:pt x="66051" y="915"/>
                  <a:pt x="66192" y="307"/>
                </a:cubicBezTo>
                <a:cubicBezTo>
                  <a:pt x="65886" y="170"/>
                  <a:pt x="65590" y="140"/>
                  <a:pt x="65301" y="140"/>
                </a:cubicBezTo>
                <a:cubicBezTo>
                  <a:pt x="65067" y="140"/>
                  <a:pt x="64838" y="160"/>
                  <a:pt x="64613" y="160"/>
                </a:cubicBezTo>
                <a:cubicBezTo>
                  <a:pt x="56383" y="156"/>
                  <a:pt x="48152" y="155"/>
                  <a:pt x="39922" y="155"/>
                </a:cubicBezTo>
                <a:cubicBezTo>
                  <a:pt x="33337" y="155"/>
                  <a:pt x="26753" y="155"/>
                  <a:pt x="20170" y="155"/>
                </a:cubicBezTo>
                <a:cubicBezTo>
                  <a:pt x="18959" y="155"/>
                  <a:pt x="17746" y="184"/>
                  <a:pt x="16533" y="184"/>
                </a:cubicBezTo>
                <a:cubicBezTo>
                  <a:pt x="15666" y="184"/>
                  <a:pt x="14800" y="169"/>
                  <a:pt x="13935" y="119"/>
                </a:cubicBezTo>
                <a:cubicBezTo>
                  <a:pt x="12238" y="22"/>
                  <a:pt x="10541" y="1"/>
                  <a:pt x="8843" y="1"/>
                </a:cubicBezTo>
                <a:close/>
              </a:path>
            </a:pathLst>
          </a:custGeom>
          <a:solidFill>
            <a:srgbClr val="03285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endParaRPr lang="en-US" sz="2400" b="1" i="0" dirty="0">
              <a:solidFill>
                <a:srgbClr val="148EDC"/>
              </a:solidFill>
              <a:effectLst/>
              <a:latin typeface="Google Sans"/>
            </a:endParaRPr>
          </a:p>
          <a:p>
            <a:pPr lvl="1"/>
            <a:r>
              <a:rPr lang="en-US" sz="2400" b="1" i="0" dirty="0">
                <a:solidFill>
                  <a:srgbClr val="148EDC"/>
                </a:solidFill>
                <a:effectLst/>
                <a:latin typeface="Google Sans"/>
              </a:rPr>
              <a:t>The goal is to explore unsupervised techniques </a:t>
            </a:r>
            <a:r>
              <a:rPr lang="en-US" sz="2400" b="1" dirty="0">
                <a:solidFill>
                  <a:srgbClr val="148EDC"/>
                </a:solidFill>
                <a:latin typeface="Google Sans"/>
              </a:rPr>
              <a:t>to make a model that can segment an unlabeled dataset.</a:t>
            </a:r>
            <a:endParaRPr lang="en-GB" sz="2400" b="1" dirty="0">
              <a:solidFill>
                <a:srgbClr val="148EDC"/>
              </a:solidFill>
              <a:latin typeface="Google Sans"/>
            </a:endParaRPr>
          </a:p>
          <a:p>
            <a:pPr lvl="1"/>
            <a:endParaRPr lang="en-US" sz="2400" dirty="0">
              <a:solidFill>
                <a:srgbClr val="148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62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7A34-955D-47FD-6BE6-81F207CA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32855"/>
                </a:solidFill>
                <a:latin typeface="Google Sans"/>
              </a:rPr>
              <a:t>Hyperparameter Tuning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92DC-87C5-9A33-FFDC-CFAA4069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32855"/>
                </a:solidFill>
              </a:rPr>
              <a:t>We used </a:t>
            </a:r>
            <a:r>
              <a:rPr lang="en-US" dirty="0" err="1">
                <a:solidFill>
                  <a:srgbClr val="032855"/>
                </a:solidFill>
              </a:rPr>
              <a:t>Optuna</a:t>
            </a:r>
            <a:r>
              <a:rPr lang="en-US" dirty="0">
                <a:solidFill>
                  <a:srgbClr val="032855"/>
                </a:solidFill>
              </a:rPr>
              <a:t> to get the best hyperparameters “</a:t>
            </a:r>
            <a:r>
              <a:rPr lang="en-US" dirty="0" err="1">
                <a:solidFill>
                  <a:srgbClr val="032855"/>
                </a:solidFill>
              </a:rPr>
              <a:t>EPS+Min-samples</a:t>
            </a:r>
            <a:r>
              <a:rPr lang="en-US" dirty="0">
                <a:solidFill>
                  <a:srgbClr val="032855"/>
                </a:solidFill>
              </a:rPr>
              <a:t>” for our model DBSCAN .</a:t>
            </a: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Obtained results: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EPS=0.62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Min-samples</a:t>
            </a:r>
            <a:r>
              <a:rPr lang="en-US" altLang="en-US" sz="2400" dirty="0">
                <a:latin typeface="Arial" panose="020B0604020202020204" pitchFamily="34" charset="0"/>
              </a:rPr>
              <a:t>=22</a:t>
            </a:r>
          </a:p>
          <a:p>
            <a:pPr marL="0" indent="0"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ED1F12-1D16-9481-903A-4C741943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852" y="2467688"/>
            <a:ext cx="5016369" cy="3844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DE0779DF-24DD-F1E0-94A6-AD74D5B8D6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BA1EAF8-D64D-F93A-9D17-3E41917C7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38F61-7FAE-042E-7BAE-E2B82FA3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8657" y="10251"/>
            <a:ext cx="12173343" cy="4142791"/>
          </a:xfrm>
          <a:prstGeom prst="rect">
            <a:avLst/>
          </a:prstGeom>
        </p:spPr>
      </p:pic>
      <p:pic>
        <p:nvPicPr>
          <p:cNvPr id="7" name="Picture 2" descr="Vector big data analysis isolated cartoon concept financial statistics research and business data">
            <a:extLst>
              <a:ext uri="{FF2B5EF4-FFF2-40B4-BE49-F238E27FC236}">
                <a16:creationId xmlns:a16="http://schemas.microsoft.com/office/drawing/2014/main" id="{457D5A29-503A-F964-717B-2B77441EE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6" b="5330"/>
          <a:stretch/>
        </p:blipFill>
        <p:spPr bwMode="auto">
          <a:xfrm>
            <a:off x="3844212" y="3256384"/>
            <a:ext cx="5159829" cy="36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304;p49">
            <a:extLst>
              <a:ext uri="{FF2B5EF4-FFF2-40B4-BE49-F238E27FC236}">
                <a16:creationId xmlns:a16="http://schemas.microsoft.com/office/drawing/2014/main" id="{01CE7A36-31E3-E795-09EA-7B191C83FE30}"/>
              </a:ext>
            </a:extLst>
          </p:cNvPr>
          <p:cNvSpPr/>
          <p:nvPr/>
        </p:nvSpPr>
        <p:spPr>
          <a:xfrm>
            <a:off x="838200" y="1690688"/>
            <a:ext cx="7617542" cy="1475842"/>
          </a:xfrm>
          <a:custGeom>
            <a:avLst/>
            <a:gdLst/>
            <a:ahLst/>
            <a:cxnLst/>
            <a:rect l="l" t="t" r="r" b="b"/>
            <a:pathLst>
              <a:path w="66768" h="14826" extrusionOk="0">
                <a:moveTo>
                  <a:pt x="8843" y="1"/>
                </a:moveTo>
                <a:cubicBezTo>
                  <a:pt x="7536" y="1"/>
                  <a:pt x="6228" y="14"/>
                  <a:pt x="4920" y="14"/>
                </a:cubicBezTo>
                <a:cubicBezTo>
                  <a:pt x="4324" y="14"/>
                  <a:pt x="3729" y="11"/>
                  <a:pt x="3133" y="3"/>
                </a:cubicBezTo>
                <a:cubicBezTo>
                  <a:pt x="3083" y="3"/>
                  <a:pt x="3032" y="2"/>
                  <a:pt x="2982" y="2"/>
                </a:cubicBezTo>
                <a:cubicBezTo>
                  <a:pt x="2587" y="2"/>
                  <a:pt x="2191" y="28"/>
                  <a:pt x="1806" y="99"/>
                </a:cubicBezTo>
                <a:cubicBezTo>
                  <a:pt x="1014" y="243"/>
                  <a:pt x="967" y="389"/>
                  <a:pt x="1427" y="1008"/>
                </a:cubicBezTo>
                <a:cubicBezTo>
                  <a:pt x="1626" y="1278"/>
                  <a:pt x="1849" y="1526"/>
                  <a:pt x="2058" y="1784"/>
                </a:cubicBezTo>
                <a:cubicBezTo>
                  <a:pt x="2326" y="2116"/>
                  <a:pt x="2380" y="2428"/>
                  <a:pt x="2051" y="2766"/>
                </a:cubicBezTo>
                <a:cubicBezTo>
                  <a:pt x="1965" y="2852"/>
                  <a:pt x="1882" y="2945"/>
                  <a:pt x="1806" y="3038"/>
                </a:cubicBezTo>
                <a:cubicBezTo>
                  <a:pt x="1622" y="3258"/>
                  <a:pt x="1450" y="3487"/>
                  <a:pt x="1255" y="3696"/>
                </a:cubicBezTo>
                <a:cubicBezTo>
                  <a:pt x="869" y="4113"/>
                  <a:pt x="818" y="4506"/>
                  <a:pt x="1215" y="4964"/>
                </a:cubicBezTo>
                <a:cubicBezTo>
                  <a:pt x="1222" y="4971"/>
                  <a:pt x="1232" y="4984"/>
                  <a:pt x="1239" y="4991"/>
                </a:cubicBezTo>
                <a:lnTo>
                  <a:pt x="1239" y="4994"/>
                </a:lnTo>
                <a:cubicBezTo>
                  <a:pt x="1573" y="5379"/>
                  <a:pt x="1879" y="5794"/>
                  <a:pt x="2178" y="6202"/>
                </a:cubicBezTo>
                <a:cubicBezTo>
                  <a:pt x="2178" y="6202"/>
                  <a:pt x="2181" y="6202"/>
                  <a:pt x="2178" y="6205"/>
                </a:cubicBezTo>
                <a:cubicBezTo>
                  <a:pt x="2221" y="6259"/>
                  <a:pt x="2260" y="6314"/>
                  <a:pt x="2303" y="6368"/>
                </a:cubicBezTo>
                <a:cubicBezTo>
                  <a:pt x="2813" y="7058"/>
                  <a:pt x="2811" y="7065"/>
                  <a:pt x="2097" y="7545"/>
                </a:cubicBezTo>
                <a:cubicBezTo>
                  <a:pt x="1972" y="7627"/>
                  <a:pt x="1844" y="7702"/>
                  <a:pt x="1720" y="7783"/>
                </a:cubicBezTo>
                <a:cubicBezTo>
                  <a:pt x="1613" y="7854"/>
                  <a:pt x="1516" y="7917"/>
                  <a:pt x="1427" y="7975"/>
                </a:cubicBezTo>
                <a:lnTo>
                  <a:pt x="1423" y="7975"/>
                </a:lnTo>
                <a:cubicBezTo>
                  <a:pt x="567" y="8493"/>
                  <a:pt x="391" y="8463"/>
                  <a:pt x="1341" y="9608"/>
                </a:cubicBezTo>
                <a:cubicBezTo>
                  <a:pt x="1364" y="9634"/>
                  <a:pt x="1387" y="9667"/>
                  <a:pt x="1414" y="9697"/>
                </a:cubicBezTo>
                <a:cubicBezTo>
                  <a:pt x="1548" y="9856"/>
                  <a:pt x="1667" y="9992"/>
                  <a:pt x="1773" y="10110"/>
                </a:cubicBezTo>
                <a:cubicBezTo>
                  <a:pt x="2346" y="10764"/>
                  <a:pt x="2446" y="10888"/>
                  <a:pt x="1671" y="11376"/>
                </a:cubicBezTo>
                <a:cubicBezTo>
                  <a:pt x="1651" y="11393"/>
                  <a:pt x="1628" y="11403"/>
                  <a:pt x="1605" y="11419"/>
                </a:cubicBezTo>
                <a:cubicBezTo>
                  <a:pt x="1601" y="11423"/>
                  <a:pt x="1598" y="11423"/>
                  <a:pt x="1598" y="11423"/>
                </a:cubicBezTo>
                <a:cubicBezTo>
                  <a:pt x="1454" y="11509"/>
                  <a:pt x="1285" y="11610"/>
                  <a:pt x="1083" y="11727"/>
                </a:cubicBezTo>
                <a:cubicBezTo>
                  <a:pt x="834" y="11876"/>
                  <a:pt x="639" y="11992"/>
                  <a:pt x="495" y="12093"/>
                </a:cubicBezTo>
                <a:cubicBezTo>
                  <a:pt x="1" y="12448"/>
                  <a:pt x="144" y="12630"/>
                  <a:pt x="806" y="13410"/>
                </a:cubicBezTo>
                <a:cubicBezTo>
                  <a:pt x="1106" y="13766"/>
                  <a:pt x="1376" y="14061"/>
                  <a:pt x="705" y="14296"/>
                </a:cubicBezTo>
                <a:cubicBezTo>
                  <a:pt x="561" y="14346"/>
                  <a:pt x="462" y="14471"/>
                  <a:pt x="510" y="14637"/>
                </a:cubicBezTo>
                <a:cubicBezTo>
                  <a:pt x="553" y="14791"/>
                  <a:pt x="686" y="14826"/>
                  <a:pt x="817" y="14826"/>
                </a:cubicBezTo>
                <a:cubicBezTo>
                  <a:pt x="836" y="14826"/>
                  <a:pt x="856" y="14825"/>
                  <a:pt x="875" y="14824"/>
                </a:cubicBezTo>
                <a:cubicBezTo>
                  <a:pt x="1429" y="14788"/>
                  <a:pt x="1982" y="14712"/>
                  <a:pt x="2534" y="14705"/>
                </a:cubicBezTo>
                <a:cubicBezTo>
                  <a:pt x="5355" y="14669"/>
                  <a:pt x="8178" y="14662"/>
                  <a:pt x="10998" y="14632"/>
                </a:cubicBezTo>
                <a:cubicBezTo>
                  <a:pt x="18164" y="14561"/>
                  <a:pt x="25325" y="14654"/>
                  <a:pt x="32491" y="14514"/>
                </a:cubicBezTo>
                <a:cubicBezTo>
                  <a:pt x="37199" y="14424"/>
                  <a:pt x="41909" y="14407"/>
                  <a:pt x="46619" y="14407"/>
                </a:cubicBezTo>
                <a:cubicBezTo>
                  <a:pt x="49511" y="14407"/>
                  <a:pt x="52403" y="14414"/>
                  <a:pt x="55294" y="14414"/>
                </a:cubicBezTo>
                <a:cubicBezTo>
                  <a:pt x="56492" y="14414"/>
                  <a:pt x="57689" y="14412"/>
                  <a:pt x="58886" y="14409"/>
                </a:cubicBezTo>
                <a:cubicBezTo>
                  <a:pt x="59435" y="14408"/>
                  <a:pt x="59984" y="14408"/>
                  <a:pt x="60532" y="14408"/>
                </a:cubicBezTo>
                <a:cubicBezTo>
                  <a:pt x="61250" y="14408"/>
                  <a:pt x="61967" y="14408"/>
                  <a:pt x="62685" y="14408"/>
                </a:cubicBezTo>
                <a:cubicBezTo>
                  <a:pt x="63461" y="14408"/>
                  <a:pt x="64236" y="14408"/>
                  <a:pt x="65012" y="14405"/>
                </a:cubicBezTo>
                <a:cubicBezTo>
                  <a:pt x="65017" y="14405"/>
                  <a:pt x="65023" y="14405"/>
                  <a:pt x="65029" y="14405"/>
                </a:cubicBezTo>
                <a:cubicBezTo>
                  <a:pt x="65159" y="14405"/>
                  <a:pt x="65293" y="14417"/>
                  <a:pt x="65430" y="14417"/>
                </a:cubicBezTo>
                <a:cubicBezTo>
                  <a:pt x="65664" y="14417"/>
                  <a:pt x="65910" y="14383"/>
                  <a:pt x="66176" y="14199"/>
                </a:cubicBezTo>
                <a:cubicBezTo>
                  <a:pt x="65868" y="13665"/>
                  <a:pt x="65456" y="13346"/>
                  <a:pt x="65074" y="13002"/>
                </a:cubicBezTo>
                <a:cubicBezTo>
                  <a:pt x="64735" y="12693"/>
                  <a:pt x="64665" y="12418"/>
                  <a:pt x="65012" y="12070"/>
                </a:cubicBezTo>
                <a:cubicBezTo>
                  <a:pt x="65273" y="11805"/>
                  <a:pt x="65518" y="11521"/>
                  <a:pt x="65767" y="11240"/>
                </a:cubicBezTo>
                <a:cubicBezTo>
                  <a:pt x="65865" y="11131"/>
                  <a:pt x="65962" y="11025"/>
                  <a:pt x="66063" y="10921"/>
                </a:cubicBezTo>
                <a:cubicBezTo>
                  <a:pt x="66421" y="10540"/>
                  <a:pt x="66368" y="10239"/>
                  <a:pt x="65997" y="9885"/>
                </a:cubicBezTo>
                <a:cubicBezTo>
                  <a:pt x="65782" y="9680"/>
                  <a:pt x="65615" y="9515"/>
                  <a:pt x="65499" y="9382"/>
                </a:cubicBezTo>
                <a:cubicBezTo>
                  <a:pt x="65141" y="8973"/>
                  <a:pt x="65230" y="8805"/>
                  <a:pt x="65803" y="8380"/>
                </a:cubicBezTo>
                <a:cubicBezTo>
                  <a:pt x="65909" y="8298"/>
                  <a:pt x="66030" y="8212"/>
                  <a:pt x="66169" y="8112"/>
                </a:cubicBezTo>
                <a:cubicBezTo>
                  <a:pt x="66235" y="8064"/>
                  <a:pt x="66298" y="8018"/>
                  <a:pt x="66352" y="7975"/>
                </a:cubicBezTo>
                <a:cubicBezTo>
                  <a:pt x="66685" y="7712"/>
                  <a:pt x="66768" y="7540"/>
                  <a:pt x="66635" y="7280"/>
                </a:cubicBezTo>
                <a:cubicBezTo>
                  <a:pt x="66576" y="7167"/>
                  <a:pt x="66478" y="7038"/>
                  <a:pt x="66342" y="6879"/>
                </a:cubicBezTo>
                <a:cubicBezTo>
                  <a:pt x="66246" y="6766"/>
                  <a:pt x="66137" y="6669"/>
                  <a:pt x="66034" y="6559"/>
                </a:cubicBezTo>
                <a:cubicBezTo>
                  <a:pt x="65683" y="6198"/>
                  <a:pt x="65458" y="5967"/>
                  <a:pt x="65367" y="5776"/>
                </a:cubicBezTo>
                <a:lnTo>
                  <a:pt x="65367" y="5773"/>
                </a:lnTo>
                <a:cubicBezTo>
                  <a:pt x="65286" y="5610"/>
                  <a:pt x="65309" y="5478"/>
                  <a:pt x="65451" y="5313"/>
                </a:cubicBezTo>
                <a:cubicBezTo>
                  <a:pt x="65524" y="5220"/>
                  <a:pt x="65643" y="5114"/>
                  <a:pt x="65802" y="4991"/>
                </a:cubicBezTo>
                <a:cubicBezTo>
                  <a:pt x="65891" y="4916"/>
                  <a:pt x="65994" y="4834"/>
                  <a:pt x="66110" y="4744"/>
                </a:cubicBezTo>
                <a:cubicBezTo>
                  <a:pt x="66521" y="4422"/>
                  <a:pt x="66607" y="4141"/>
                  <a:pt x="66223" y="3752"/>
                </a:cubicBezTo>
                <a:cubicBezTo>
                  <a:pt x="65926" y="3453"/>
                  <a:pt x="65661" y="3117"/>
                  <a:pt x="65360" y="2816"/>
                </a:cubicBezTo>
                <a:cubicBezTo>
                  <a:pt x="65360" y="2813"/>
                  <a:pt x="65360" y="2809"/>
                  <a:pt x="65357" y="2809"/>
                </a:cubicBezTo>
                <a:cubicBezTo>
                  <a:pt x="65344" y="2793"/>
                  <a:pt x="65330" y="2783"/>
                  <a:pt x="65317" y="2770"/>
                </a:cubicBezTo>
                <a:cubicBezTo>
                  <a:pt x="65235" y="2687"/>
                  <a:pt x="65174" y="2611"/>
                  <a:pt x="65135" y="2532"/>
                </a:cubicBezTo>
                <a:cubicBezTo>
                  <a:pt x="64979" y="2267"/>
                  <a:pt x="65042" y="2005"/>
                  <a:pt x="65284" y="1702"/>
                </a:cubicBezTo>
                <a:cubicBezTo>
                  <a:pt x="65615" y="1285"/>
                  <a:pt x="66051" y="915"/>
                  <a:pt x="66192" y="307"/>
                </a:cubicBezTo>
                <a:cubicBezTo>
                  <a:pt x="65886" y="170"/>
                  <a:pt x="65590" y="140"/>
                  <a:pt x="65301" y="140"/>
                </a:cubicBezTo>
                <a:cubicBezTo>
                  <a:pt x="65067" y="140"/>
                  <a:pt x="64838" y="160"/>
                  <a:pt x="64613" y="160"/>
                </a:cubicBezTo>
                <a:cubicBezTo>
                  <a:pt x="56383" y="156"/>
                  <a:pt x="48152" y="155"/>
                  <a:pt x="39922" y="155"/>
                </a:cubicBezTo>
                <a:cubicBezTo>
                  <a:pt x="33337" y="155"/>
                  <a:pt x="26753" y="155"/>
                  <a:pt x="20170" y="155"/>
                </a:cubicBezTo>
                <a:cubicBezTo>
                  <a:pt x="18959" y="155"/>
                  <a:pt x="17746" y="184"/>
                  <a:pt x="16533" y="184"/>
                </a:cubicBezTo>
                <a:cubicBezTo>
                  <a:pt x="15666" y="184"/>
                  <a:pt x="14800" y="169"/>
                  <a:pt x="13935" y="119"/>
                </a:cubicBezTo>
                <a:cubicBezTo>
                  <a:pt x="12238" y="22"/>
                  <a:pt x="10541" y="1"/>
                  <a:pt x="8843" y="1"/>
                </a:cubicBezTo>
                <a:close/>
              </a:path>
            </a:pathLst>
          </a:custGeom>
          <a:solidFill>
            <a:srgbClr val="15989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endParaRPr lang="en-US" sz="2000" b="1" dirty="0">
              <a:solidFill>
                <a:schemeClr val="bg1"/>
              </a:solidFill>
              <a:latin typeface="Google Sans"/>
            </a:endParaRPr>
          </a:p>
          <a:p>
            <a:pPr lvl="1"/>
            <a:endParaRPr lang="en-US" sz="2000" b="1" dirty="0">
              <a:solidFill>
                <a:schemeClr val="bg1"/>
              </a:solidFill>
              <a:latin typeface="Google Sans"/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Google Sans"/>
              </a:rPr>
              <a:t>We obtained  a </a:t>
            </a:r>
            <a:r>
              <a:rPr lang="en-US" sz="2000" b="1" dirty="0" err="1">
                <a:solidFill>
                  <a:schemeClr val="bg1"/>
                </a:solidFill>
                <a:latin typeface="Google Sans"/>
              </a:rPr>
              <a:t>silhouette_score</a:t>
            </a:r>
            <a:r>
              <a:rPr lang="en-US" sz="2000" b="1" dirty="0">
                <a:solidFill>
                  <a:schemeClr val="bg1"/>
                </a:solidFill>
                <a:latin typeface="Google Sans"/>
              </a:rPr>
              <a:t>  of (0.26).</a:t>
            </a:r>
          </a:p>
          <a:p>
            <a:pPr lvl="1"/>
            <a:endParaRPr lang="en-US" sz="2000" b="1" dirty="0">
              <a:solidFill>
                <a:schemeClr val="bg1"/>
              </a:solidFill>
              <a:latin typeface="Google Sans"/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Google Sans"/>
              </a:rPr>
              <a:t>The data were grouped in two clusters </a:t>
            </a:r>
            <a:r>
              <a:rPr lang="en-US" sz="2000" b="1">
                <a:solidFill>
                  <a:schemeClr val="bg1"/>
                </a:solidFill>
                <a:latin typeface="Google Sans"/>
              </a:rPr>
              <a:t>having respectively: 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4612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elements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 and 4295 </a:t>
            </a:r>
            <a:r>
              <a:rPr lang="fr-FR" sz="2000" b="1" dirty="0" err="1">
                <a:solidFill>
                  <a:schemeClr val="bg1"/>
                </a:solidFill>
                <a:latin typeface="Google Sans"/>
              </a:rPr>
              <a:t>elements</a:t>
            </a:r>
            <a:r>
              <a:rPr lang="fr-FR" sz="2000" b="1" dirty="0">
                <a:solidFill>
                  <a:schemeClr val="bg1"/>
                </a:solidFill>
                <a:latin typeface="Google Sans"/>
              </a:rPr>
              <a:t>.</a:t>
            </a:r>
            <a:endParaRPr lang="en-US" sz="2000" b="1" dirty="0">
              <a:solidFill>
                <a:schemeClr val="bg1"/>
              </a:solidFill>
              <a:latin typeface="Google Sans"/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Google Sans"/>
              </a:rPr>
              <a:t> </a:t>
            </a:r>
          </a:p>
          <a:p>
            <a:pPr lvl="1"/>
            <a:endParaRPr lang="en-US" sz="2000" b="1"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301821-CC2C-9C0A-53D0-4F42893B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032855"/>
                </a:solidFill>
                <a:latin typeface="Google Sans"/>
              </a:rPr>
              <a:t>Result Analysis </a:t>
            </a:r>
          </a:p>
        </p:txBody>
      </p:sp>
      <p:pic>
        <p:nvPicPr>
          <p:cNvPr id="14" name="Picture 6" descr="Photo 3d rendering robot hand holding credit card">
            <a:extLst>
              <a:ext uri="{FF2B5EF4-FFF2-40B4-BE49-F238E27FC236}">
                <a16:creationId xmlns:a16="http://schemas.microsoft.com/office/drawing/2014/main" id="{60E2038B-BC50-588D-42EC-765C6B4FC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2" b="89688" l="9744" r="99681">
                        <a14:foregroundMark x1="89936" y1="63549" x2="97923" y2="68825"/>
                        <a14:foregroundMark x1="97923" y1="68825" x2="88498" y2="65468"/>
                        <a14:foregroundMark x1="88498" y1="65468" x2="96645" y2="73381"/>
                        <a14:foregroundMark x1="96645" y1="73381" x2="90415" y2="70264"/>
                        <a14:foregroundMark x1="91853" y1="66187" x2="98403" y2="55396"/>
                        <a14:foregroundMark x1="98403" y1="55396" x2="99681" y2="54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00" b="12261"/>
          <a:stretch/>
        </p:blipFill>
        <p:spPr bwMode="auto">
          <a:xfrm rot="16928294">
            <a:off x="8040826" y="1481881"/>
            <a:ext cx="5675453" cy="219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97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A153-BCE6-786E-D0FE-F9EE971A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54" y="2302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rgbClr val="032855"/>
                </a:solidFill>
                <a:latin typeface="Google Sans"/>
              </a:rPr>
              <a:t>K-means w</a:t>
            </a:r>
            <a:r>
              <a:rPr lang="en-US" sz="8800" b="1" i="0" dirty="0">
                <a:solidFill>
                  <a:srgbClr val="032855"/>
                </a:solidFill>
                <a:effectLst/>
                <a:latin typeface="Google Sans"/>
              </a:rPr>
              <a:t>ins</a:t>
            </a:r>
            <a:r>
              <a:rPr lang="en-US" sz="8800" b="1" dirty="0">
                <a:solidFill>
                  <a:srgbClr val="032855"/>
                </a:solidFill>
                <a:latin typeface="Google Sans"/>
              </a:rPr>
              <a:t>  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E56D5D3-1DF8-2B0F-7C65-1ACA694BC3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3074" name="Picture 2" descr="Free vector school child winning robotics competition">
            <a:extLst>
              <a:ext uri="{FF2B5EF4-FFF2-40B4-BE49-F238E27FC236}">
                <a16:creationId xmlns:a16="http://schemas.microsoft.com/office/drawing/2014/main" id="{100A6710-3DC3-0939-73B3-347B8470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6" y="1278298"/>
            <a:ext cx="5962650" cy="558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00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E3D4A-01A3-F715-721E-3D353160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B4A0EE-0A19-5691-6904-69B6B481C5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139960"/>
            <a:ext cx="12192000" cy="4142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E220D-AD52-4794-04C1-B3BD6F61B6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-1" b="38371"/>
          <a:stretch/>
        </p:blipFill>
        <p:spPr>
          <a:xfrm>
            <a:off x="0" y="4618654"/>
            <a:ext cx="12191999" cy="2239346"/>
          </a:xfrm>
          <a:prstGeom prst="rect">
            <a:avLst/>
          </a:prstGeom>
        </p:spPr>
      </p:pic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676AE48A-7EA6-F075-8212-94F6EC497B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2" name="Picture 4" descr="Free vector you for your attention sign illustration">
            <a:extLst>
              <a:ext uri="{FF2B5EF4-FFF2-40B4-BE49-F238E27FC236}">
                <a16:creationId xmlns:a16="http://schemas.microsoft.com/office/drawing/2014/main" id="{BE49E640-F3C5-8FC0-AE89-DBF1360A5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9" r="4726"/>
          <a:stretch/>
        </p:blipFill>
        <p:spPr bwMode="auto">
          <a:xfrm>
            <a:off x="3310759" y="1166648"/>
            <a:ext cx="5948856" cy="56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3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2CA3-7530-DDFE-4A93-DD68DF66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Introduction</a:t>
            </a:r>
            <a:endParaRPr lang="en-US" dirty="0">
              <a:solidFill>
                <a:srgbClr val="03285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C8C09-14FD-14E2-9C73-475543271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9444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i="0" dirty="0">
                <a:solidFill>
                  <a:srgbClr val="032855"/>
                </a:solidFill>
                <a:effectLst/>
                <a:latin typeface="Google Sans"/>
              </a:rPr>
              <a:t>Overview:</a:t>
            </a: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32855"/>
                </a:solidFill>
                <a:latin typeface="Google Sans"/>
              </a:rPr>
              <a:t>This project was realized in the context of </a:t>
            </a:r>
            <a:r>
              <a:rPr lang="en-US" sz="1800" dirty="0" err="1">
                <a:solidFill>
                  <a:srgbClr val="032855"/>
                </a:solidFill>
                <a:latin typeface="Google Sans"/>
              </a:rPr>
              <a:t>ShAI</a:t>
            </a:r>
            <a:r>
              <a:rPr lang="en-US" sz="1800" dirty="0">
                <a:solidFill>
                  <a:srgbClr val="032855"/>
                </a:solidFill>
                <a:latin typeface="Google Sans"/>
              </a:rPr>
              <a:t> training Level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i="0" dirty="0">
                <a:solidFill>
                  <a:srgbClr val="032855"/>
                </a:solidFill>
                <a:effectLst/>
                <a:latin typeface="Google Sans"/>
              </a:rPr>
              <a:t>Dataset:</a:t>
            </a: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Credit Card Dataset for Clustering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i="0" dirty="0">
                <a:solidFill>
                  <a:srgbClr val="032855"/>
                </a:solidFill>
                <a:effectLst/>
                <a:latin typeface="Google Sans"/>
              </a:rPr>
              <a:t>Importance: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Customer segmentation allows for tailored marketing messages and strategies, increasing </a:t>
            </a:r>
            <a:r>
              <a:rPr lang="en-US" sz="1800" dirty="0">
                <a:solidFill>
                  <a:srgbClr val="032855"/>
                </a:solidFill>
                <a:latin typeface="Google Sans"/>
              </a:rPr>
              <a:t>campaigns </a:t>
            </a:r>
            <a:r>
              <a:rPr lang="en-US" sz="1800" b="0" i="0" dirty="0">
                <a:solidFill>
                  <a:srgbClr val="032855"/>
                </a:solidFill>
                <a:effectLst/>
                <a:latin typeface="Google Sans"/>
              </a:rPr>
              <a:t>effectiveness.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EA5DFF2-570F-FA8A-F3CC-1AEA96EBF2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3316" name="Picture 4" descr="Vector automation_with_businessman_holding_a_tablet">
            <a:extLst>
              <a:ext uri="{FF2B5EF4-FFF2-40B4-BE49-F238E27FC236}">
                <a16:creationId xmlns:a16="http://schemas.microsoft.com/office/drawing/2014/main" id="{99BCB7F1-F7E8-7165-05DE-CB3F1BE93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0" b="7669"/>
          <a:stretch/>
        </p:blipFill>
        <p:spPr bwMode="auto">
          <a:xfrm>
            <a:off x="6714933" y="2295331"/>
            <a:ext cx="5477066" cy="45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C6F1D-0083-4E2F-2415-B3F86C68FA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88622"/>
          <a:stretch/>
        </p:blipFill>
        <p:spPr>
          <a:xfrm>
            <a:off x="6096000" y="4226767"/>
            <a:ext cx="836645" cy="2551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335CA-975C-F28B-4804-D915B0FC8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31837" t="40810" r="58367"/>
          <a:stretch/>
        </p:blipFill>
        <p:spPr>
          <a:xfrm>
            <a:off x="10832844" y="151137"/>
            <a:ext cx="1194318" cy="2452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8BBA4-B792-BA1F-B2EF-5FDF78DCEB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55257" t="72072" r="-4390"/>
          <a:stretch/>
        </p:blipFill>
        <p:spPr>
          <a:xfrm>
            <a:off x="5439747" y="990583"/>
            <a:ext cx="5990256" cy="1156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6FE00-20FE-D1A5-0E83-0F026A2C6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4049486" y="207533"/>
            <a:ext cx="6618521" cy="1156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679A3-8A26-3FF6-DF5C-17453EFC0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17680" t="72072" r="41381"/>
          <a:stretch/>
        </p:blipFill>
        <p:spPr>
          <a:xfrm>
            <a:off x="2529932" y="5254165"/>
            <a:ext cx="3636040" cy="1156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3ED9F9-6484-7FB5-DB82-F89F851919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60918" t="29621" b="38371"/>
          <a:stretch/>
        </p:blipFill>
        <p:spPr>
          <a:xfrm>
            <a:off x="987707" y="5119227"/>
            <a:ext cx="2060293" cy="712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42192-369E-4165-EEB5-249FD66FC2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60918" t="-2" b="77918"/>
          <a:stretch/>
        </p:blipFill>
        <p:spPr>
          <a:xfrm>
            <a:off x="1578422" y="4583074"/>
            <a:ext cx="4029263" cy="8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2CA3-7530-DDFE-4A93-DD68DF66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Google Sans"/>
              </a:rPr>
              <a:t>Time schedule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C8C09-14FD-14E2-9C73-475543271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60" y="1520178"/>
            <a:ext cx="914154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Google Sans"/>
              </a:rPr>
              <a:t> </a:t>
            </a: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Social Meeting</a:t>
            </a:r>
            <a:r>
              <a:rPr lang="ko-KR" altLang="fr-F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Google Sans"/>
              </a:rPr>
              <a:t>: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Google Sans"/>
              </a:rPr>
              <a:t> </a:t>
            </a:r>
            <a:r>
              <a:rPr lang="en-US" altLang="ko-KR" sz="2000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Knowing each other and prepare for the next stages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EDA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Google Sans"/>
              </a:rPr>
              <a:t>: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Google Sans"/>
              </a:rPr>
              <a:t> </a:t>
            </a:r>
            <a:r>
              <a:rPr lang="en-US" altLang="ko-KR" sz="2000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Studying deeply the dataset. Analyze statistics and plots.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Preparing the data for the model</a:t>
            </a:r>
            <a:endParaRPr lang="en-US" sz="2000" b="1" i="0" dirty="0">
              <a:solidFill>
                <a:srgbClr val="002060"/>
              </a:solidFill>
              <a:effectLst/>
              <a:latin typeface="Google Sans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Exploring # algorithms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Finishing : </a:t>
            </a:r>
            <a:r>
              <a:rPr lang="en-US" altLang="ko-KR" sz="2000" dirty="0">
                <a:solidFill>
                  <a:srgbClr val="002060"/>
                </a:solidFill>
                <a:latin typeface="Google Sans"/>
                <a:cs typeface="Times New Roman" panose="02020603050405020304" pitchFamily="18" charset="0"/>
              </a:rPr>
              <a:t>Preparing the final files.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srgbClr val="002060"/>
              </a:solidFill>
              <a:latin typeface="Google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Google Sans"/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EA5DFF2-570F-FA8A-F3CC-1AEA96EBF2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028" name="Picture 4" descr="Photo stopwatch and credit card isolated on white background">
            <a:extLst>
              <a:ext uri="{FF2B5EF4-FFF2-40B4-BE49-F238E27FC236}">
                <a16:creationId xmlns:a16="http://schemas.microsoft.com/office/drawing/2014/main" id="{743EA1A0-C123-7A0C-33B8-64EF812F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90" y="2845741"/>
            <a:ext cx="5633879" cy="40122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3133A-6FAF-872C-1609-6FD27F8FD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5565448" y="151549"/>
            <a:ext cx="6618521" cy="1156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1E2E6-0C94-8839-F025-6442B4FA2C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60918" t="-2" b="77918"/>
          <a:stretch/>
        </p:blipFill>
        <p:spPr>
          <a:xfrm>
            <a:off x="3976389" y="3227884"/>
            <a:ext cx="4029263" cy="802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46C08-AFEC-22F2-3463-615AA0BB4B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55257" t="72072" r="-4390"/>
          <a:stretch/>
        </p:blipFill>
        <p:spPr>
          <a:xfrm>
            <a:off x="2060293" y="4629264"/>
            <a:ext cx="5990256" cy="1156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06A03-7B38-44BB-D68A-F7F9A3A9BF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88622"/>
          <a:stretch/>
        </p:blipFill>
        <p:spPr>
          <a:xfrm>
            <a:off x="11211166" y="2419885"/>
            <a:ext cx="836645" cy="25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6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D5673-2A28-705D-BE54-ADAEBBAA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139960"/>
            <a:ext cx="12192000" cy="41427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4871B6-5938-D6A9-46D1-21BF86F7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Exploratory Data Analysis (EDA)</a:t>
            </a:r>
            <a:endParaRPr lang="en-US" dirty="0">
              <a:solidFill>
                <a:srgbClr val="032855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4E5171-2131-9A7A-7121-07FFCF59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43087"/>
            <a:ext cx="8434873" cy="401031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Understanding Customer Behavior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Visualizations:</a:t>
            </a:r>
            <a:endParaRPr lang="en-US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Histograms for data distribution (BALANCE, PURCHASES, etc.).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Boxplots to identify potential outliers and data spread.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Insights:</a:t>
            </a:r>
            <a:endParaRPr lang="en-US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Spending patterns vary widely across users.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Some outliers might require further investigation.</a:t>
            </a:r>
          </a:p>
          <a:p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12" name="Picture 2" descr="Free vector gray child alien projecting data">
            <a:extLst>
              <a:ext uri="{FF2B5EF4-FFF2-40B4-BE49-F238E27FC236}">
                <a16:creationId xmlns:a16="http://schemas.microsoft.com/office/drawing/2014/main" id="{0D7CA638-559F-2EB7-2B06-B64622D2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27" y="1659959"/>
            <a:ext cx="386287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9923E3-8F90-886C-190B-4034B3581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72500" t="-1" r="12296" b="38371"/>
          <a:stretch/>
        </p:blipFill>
        <p:spPr>
          <a:xfrm>
            <a:off x="10338318" y="4596660"/>
            <a:ext cx="1853682" cy="2239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7885E6-605A-8943-B699-31C9AB34D1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-1" b="75606"/>
          <a:stretch/>
        </p:blipFill>
        <p:spPr>
          <a:xfrm>
            <a:off x="2323322" y="5467497"/>
            <a:ext cx="6363478" cy="721941"/>
          </a:xfrm>
          <a:prstGeom prst="rect">
            <a:avLst/>
          </a:prstGeo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500DDE4C-4818-56D3-368B-BCC77010AA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2A4823-F6A8-1907-FD36-9BAF193D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88622" t="76418"/>
          <a:stretch/>
        </p:blipFill>
        <p:spPr>
          <a:xfrm>
            <a:off x="8786910" y="1372910"/>
            <a:ext cx="1131726" cy="9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EA7CF4E-A24F-4439-609A-102195B9A6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428F7C7-2F8F-ED0D-47AB-5E0A3B02D4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167044"/>
            <a:ext cx="207108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Google Shape;302;p19">
            <a:extLst>
              <a:ext uri="{FF2B5EF4-FFF2-40B4-BE49-F238E27FC236}">
                <a16:creationId xmlns:a16="http://schemas.microsoft.com/office/drawing/2014/main" id="{BCA8CDBF-025A-EFE9-4F88-AD679B4A6DB3}"/>
              </a:ext>
            </a:extLst>
          </p:cNvPr>
          <p:cNvSpPr/>
          <p:nvPr/>
        </p:nvSpPr>
        <p:spPr>
          <a:xfrm>
            <a:off x="1036032" y="1825625"/>
            <a:ext cx="6113487" cy="3345155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A9E1C7EB-99FC-5A7E-C690-F5A63DF46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4" y="500062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b="1" dirty="0">
                    <a:solidFill>
                      <a:srgbClr val="032855"/>
                    </a:solidFill>
                    <a:latin typeface="Google Sans"/>
                  </a:rPr>
                  <a:t>Analyzing </a:t>
                </a:r>
                <a:r>
                  <a:rPr lang="en-US" b="1" dirty="0">
                    <a:solidFill>
                      <a:srgbClr val="159898"/>
                    </a:solidFill>
                    <a:latin typeface="Google Sans"/>
                  </a:rPr>
                  <a:t>The</a:t>
                </a:r>
                <a:r>
                  <a:rPr lang="en-US" b="1" dirty="0">
                    <a:solidFill>
                      <a:srgbClr val="032855"/>
                    </a:solidFill>
                    <a:latin typeface="Google Sans"/>
                  </a:rPr>
                  <a:t> Data </a:t>
                </a:r>
                <a:r>
                  <a:rPr lang="en-US" b="1" dirty="0">
                    <a:solidFill>
                      <a:srgbClr val="159898"/>
                    </a:solidFill>
                    <a:latin typeface="Google Sans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dirty="0" smtClean="0">
                            <a:solidFill>
                              <a:srgbClr val="1598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15989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dirty="0" smtClean="0">
                            <a:solidFill>
                              <a:srgbClr val="159898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159898"/>
                    </a:solidFill>
                    <a:latin typeface="Google Sans"/>
                  </a:rPr>
                  <a:t>)</a:t>
                </a:r>
                <a:endParaRPr lang="en-US" dirty="0">
                  <a:solidFill>
                    <a:srgbClr val="032855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A9E1C7EB-99FC-5A7E-C690-F5A63DF4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874" y="500062"/>
                <a:ext cx="10515600" cy="1325563"/>
              </a:xfrm>
              <a:prstGeom prst="rect">
                <a:avLst/>
              </a:prstGeom>
              <a:blipFill>
                <a:blip r:embed="rId5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9887AD4-4E22-FA75-3B13-C8E7FF09A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49" y="1825625"/>
            <a:ext cx="6403071" cy="4351338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32855"/>
                </a:solidFill>
                <a:effectLst/>
                <a:latin typeface="Google Sans"/>
              </a:rPr>
              <a:t>Removing irrelevant feature  (ID column).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32855"/>
                </a:solidFill>
                <a:latin typeface="Google Sans"/>
              </a:rPr>
              <a:t>Checking the existence of duplicate rows.</a:t>
            </a:r>
            <a:endParaRPr lang="en-US" sz="2000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lvl="1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32855"/>
                </a:solidFill>
                <a:effectLst/>
                <a:latin typeface="Google Sans"/>
              </a:rPr>
              <a:t>Handling missing values.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855"/>
                </a:solidFill>
                <a:latin typeface="Google Sans"/>
              </a:rPr>
              <a:t> “</a:t>
            </a:r>
            <a:r>
              <a:rPr lang="fr-FR" altLang="fr-FR" sz="1600" dirty="0">
                <a:solidFill>
                  <a:srgbClr val="032855"/>
                </a:solidFill>
                <a:latin typeface="var(--colab-code-font-family)"/>
              </a:rPr>
              <a:t>CREDIT_LIMIT</a:t>
            </a:r>
            <a:r>
              <a:rPr lang="en-US" sz="1600" dirty="0">
                <a:solidFill>
                  <a:srgbClr val="032855"/>
                </a:solidFill>
                <a:latin typeface="Google Sans"/>
              </a:rPr>
              <a:t> ” </a:t>
            </a:r>
            <a:r>
              <a:rPr lang="en-US" sz="1600" dirty="0">
                <a:solidFill>
                  <a:srgbClr val="032855"/>
                </a:solidFill>
                <a:latin typeface="Google Sans"/>
                <a:sym typeface="Wingdings" panose="05000000000000000000" pitchFamily="2" charset="2"/>
              </a:rPr>
              <a:t> One missing value</a:t>
            </a:r>
            <a:r>
              <a:rPr lang="en-US" sz="1600" dirty="0">
                <a:solidFill>
                  <a:srgbClr val="032855"/>
                </a:solidFill>
                <a:latin typeface="Google Sans"/>
              </a:rPr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855"/>
                </a:solidFill>
                <a:latin typeface="Google Sans"/>
              </a:rPr>
              <a:t>  “</a:t>
            </a:r>
            <a:r>
              <a:rPr lang="fr-FR" altLang="fr-FR" sz="1600" dirty="0">
                <a:solidFill>
                  <a:srgbClr val="032855"/>
                </a:solidFill>
                <a:latin typeface="var(--colab-code-font-family)"/>
              </a:rPr>
              <a:t>MINIMUM_PAYMENTS</a:t>
            </a:r>
            <a:r>
              <a:rPr lang="en-US" sz="1600" dirty="0">
                <a:solidFill>
                  <a:srgbClr val="032855"/>
                </a:solidFill>
                <a:latin typeface="Google Sans"/>
              </a:rPr>
              <a:t>” </a:t>
            </a:r>
            <a:r>
              <a:rPr lang="en-US" sz="1600" dirty="0">
                <a:solidFill>
                  <a:srgbClr val="032855"/>
                </a:solidFill>
                <a:latin typeface="Google Sans"/>
                <a:sym typeface="Wingdings" panose="05000000000000000000" pitchFamily="2" charset="2"/>
              </a:rPr>
              <a:t> 313 missing values</a:t>
            </a:r>
            <a:r>
              <a:rPr lang="en-US" sz="1600" dirty="0">
                <a:solidFill>
                  <a:srgbClr val="032855"/>
                </a:solidFill>
                <a:latin typeface="Google Sans"/>
              </a:rPr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855"/>
                </a:solidFill>
                <a:latin typeface="Google Sans"/>
              </a:rPr>
              <a:t>   Imputation based on the mode.</a:t>
            </a:r>
            <a:endParaRPr lang="en-US" sz="1600" b="0" i="0" dirty="0">
              <a:solidFill>
                <a:srgbClr val="032855"/>
              </a:solidFill>
              <a:effectLst/>
              <a:latin typeface="Google Sans"/>
            </a:endParaRPr>
          </a:p>
        </p:txBody>
      </p:sp>
      <p:pic>
        <p:nvPicPr>
          <p:cNvPr id="21" name="Picture 8" descr="Free vector laptop computer with academic icon on white background">
            <a:extLst>
              <a:ext uri="{FF2B5EF4-FFF2-40B4-BE49-F238E27FC236}">
                <a16:creationId xmlns:a16="http://schemas.microsoft.com/office/drawing/2014/main" id="{DEA404BB-0170-3825-AED8-3DE92BA2E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19" y="895350"/>
            <a:ext cx="48577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ree photo 3d cartoon lumberjack character">
            <a:extLst>
              <a:ext uri="{FF2B5EF4-FFF2-40B4-BE49-F238E27FC236}">
                <a16:creationId xmlns:a16="http://schemas.microsoft.com/office/drawing/2014/main" id="{688C06FF-D4A4-E8B1-2AD4-BDE015A9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4384238"/>
            <a:ext cx="2973355" cy="300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3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8DEC5-10A3-21C0-CA12-62DA8A2F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3DC0C37-386F-F065-DBB8-2CFDDC0D1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1AFEB1E5-99AC-15CC-E124-7CA94C88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332" y="1755255"/>
            <a:ext cx="5775648" cy="4281652"/>
          </a:xfrm>
          <a:prstGeom prst="rect">
            <a:avLst/>
          </a:prstGeom>
        </p:spPr>
      </p:pic>
      <p:sp>
        <p:nvSpPr>
          <p:cNvPr id="2" name="Google Shape;302;p19">
            <a:extLst>
              <a:ext uri="{FF2B5EF4-FFF2-40B4-BE49-F238E27FC236}">
                <a16:creationId xmlns:a16="http://schemas.microsoft.com/office/drawing/2014/main" id="{5772D363-5201-3CAA-EC7B-4D0EC857231E}"/>
              </a:ext>
            </a:extLst>
          </p:cNvPr>
          <p:cNvSpPr/>
          <p:nvPr/>
        </p:nvSpPr>
        <p:spPr>
          <a:xfrm>
            <a:off x="1036032" y="1755255"/>
            <a:ext cx="10119936" cy="4444937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grpSp>
        <p:nvGrpSpPr>
          <p:cNvPr id="182" name="Google Shape;303;p19">
            <a:extLst>
              <a:ext uri="{FF2B5EF4-FFF2-40B4-BE49-F238E27FC236}">
                <a16:creationId xmlns:a16="http://schemas.microsoft.com/office/drawing/2014/main" id="{E8AFFD05-2E3B-2FC1-D249-19C8FF7036FE}"/>
              </a:ext>
            </a:extLst>
          </p:cNvPr>
          <p:cNvGrpSpPr/>
          <p:nvPr/>
        </p:nvGrpSpPr>
        <p:grpSpPr>
          <a:xfrm>
            <a:off x="10579428" y="2288100"/>
            <a:ext cx="369708" cy="1554309"/>
            <a:chOff x="3429317" y="3192201"/>
            <a:chExt cx="311100" cy="1307933"/>
          </a:xfrm>
        </p:grpSpPr>
        <p:sp>
          <p:nvSpPr>
            <p:cNvPr id="183" name="Google Shape;304;p19">
              <a:extLst>
                <a:ext uri="{FF2B5EF4-FFF2-40B4-BE49-F238E27FC236}">
                  <a16:creationId xmlns:a16="http://schemas.microsoft.com/office/drawing/2014/main" id="{68A22F1F-346D-990E-583B-6FAB741A2E1F}"/>
                </a:ext>
              </a:extLst>
            </p:cNvPr>
            <p:cNvSpPr/>
            <p:nvPr/>
          </p:nvSpPr>
          <p:spPr>
            <a:xfrm rot="5400000">
              <a:off x="3429317" y="3192201"/>
              <a:ext cx="311100" cy="311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05;p19">
              <a:extLst>
                <a:ext uri="{FF2B5EF4-FFF2-40B4-BE49-F238E27FC236}">
                  <a16:creationId xmlns:a16="http://schemas.microsoft.com/office/drawing/2014/main" id="{B3FC8331-CFDC-530F-74DE-F2B87A2CB7CB}"/>
                </a:ext>
              </a:extLst>
            </p:cNvPr>
            <p:cNvSpPr/>
            <p:nvPr/>
          </p:nvSpPr>
          <p:spPr>
            <a:xfrm rot="5400000">
              <a:off x="3429317" y="3690617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06;p19">
              <a:extLst>
                <a:ext uri="{FF2B5EF4-FFF2-40B4-BE49-F238E27FC236}">
                  <a16:creationId xmlns:a16="http://schemas.microsoft.com/office/drawing/2014/main" id="{0DAAC1D0-EF05-7EB2-8CE5-390893E1536D}"/>
                </a:ext>
              </a:extLst>
            </p:cNvPr>
            <p:cNvSpPr/>
            <p:nvPr/>
          </p:nvSpPr>
          <p:spPr>
            <a:xfrm rot="5400000">
              <a:off x="3429317" y="4189033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04;p19">
              <a:extLst>
                <a:ext uri="{FF2B5EF4-FFF2-40B4-BE49-F238E27FC236}">
                  <a16:creationId xmlns:a16="http://schemas.microsoft.com/office/drawing/2014/main" id="{D08618AB-66A4-6BDA-1C89-1264EE80468A}"/>
                </a:ext>
              </a:extLst>
            </p:cNvPr>
            <p:cNvSpPr/>
            <p:nvPr/>
          </p:nvSpPr>
          <p:spPr>
            <a:xfrm rot="5400000">
              <a:off x="3429317" y="3192202"/>
              <a:ext cx="311100" cy="311100"/>
            </a:xfrm>
            <a:prstGeom prst="ellipse">
              <a:avLst/>
            </a:prstGeom>
            <a:solidFill>
              <a:srgbClr val="032855"/>
            </a:solidFill>
            <a:ln>
              <a:solidFill>
                <a:srgbClr val="03285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305;p19">
              <a:extLst>
                <a:ext uri="{FF2B5EF4-FFF2-40B4-BE49-F238E27FC236}">
                  <a16:creationId xmlns:a16="http://schemas.microsoft.com/office/drawing/2014/main" id="{CA670339-F762-CDEC-8355-85BACB3697CF}"/>
                </a:ext>
              </a:extLst>
            </p:cNvPr>
            <p:cNvSpPr/>
            <p:nvPr/>
          </p:nvSpPr>
          <p:spPr>
            <a:xfrm rot="5400000">
              <a:off x="3429317" y="3690618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06;p19">
              <a:extLst>
                <a:ext uri="{FF2B5EF4-FFF2-40B4-BE49-F238E27FC236}">
                  <a16:creationId xmlns:a16="http://schemas.microsoft.com/office/drawing/2014/main" id="{65F82BBC-2A1A-476D-FC04-48EED736D03E}"/>
                </a:ext>
              </a:extLst>
            </p:cNvPr>
            <p:cNvSpPr/>
            <p:nvPr/>
          </p:nvSpPr>
          <p:spPr>
            <a:xfrm rot="5400000">
              <a:off x="3429317" y="4189034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445;p17">
            <a:extLst>
              <a:ext uri="{FF2B5EF4-FFF2-40B4-BE49-F238E27FC236}">
                <a16:creationId xmlns:a16="http://schemas.microsoft.com/office/drawing/2014/main" id="{5B6D0612-A9B2-E7AE-9A48-6211A7F60E96}"/>
              </a:ext>
            </a:extLst>
          </p:cNvPr>
          <p:cNvGrpSpPr/>
          <p:nvPr/>
        </p:nvGrpSpPr>
        <p:grpSpPr>
          <a:xfrm>
            <a:off x="11060390" y="3209731"/>
            <a:ext cx="1133325" cy="3659189"/>
            <a:chOff x="8094800" y="3197527"/>
            <a:chExt cx="378192" cy="1572835"/>
          </a:xfrm>
        </p:grpSpPr>
        <p:sp>
          <p:nvSpPr>
            <p:cNvPr id="101" name="Google Shape;446;p17">
              <a:extLst>
                <a:ext uri="{FF2B5EF4-FFF2-40B4-BE49-F238E27FC236}">
                  <a16:creationId xmlns:a16="http://schemas.microsoft.com/office/drawing/2014/main" id="{5D5BA294-023C-44B1-7A34-F4BD169F91F4}"/>
                </a:ext>
              </a:extLst>
            </p:cNvPr>
            <p:cNvSpPr/>
            <p:nvPr/>
          </p:nvSpPr>
          <p:spPr>
            <a:xfrm>
              <a:off x="8096280" y="4713284"/>
              <a:ext cx="372878" cy="52943"/>
            </a:xfrm>
            <a:custGeom>
              <a:avLst/>
              <a:gdLst/>
              <a:ahLst/>
              <a:cxnLst/>
              <a:rect l="l" t="t" r="r" b="b"/>
              <a:pathLst>
                <a:path w="5543" h="787" extrusionOk="0">
                  <a:moveTo>
                    <a:pt x="1" y="0"/>
                  </a:moveTo>
                  <a:cubicBezTo>
                    <a:pt x="1" y="433"/>
                    <a:pt x="1244" y="787"/>
                    <a:pt x="2772" y="787"/>
                  </a:cubicBezTo>
                  <a:cubicBezTo>
                    <a:pt x="4300" y="787"/>
                    <a:pt x="5543" y="433"/>
                    <a:pt x="5543" y="0"/>
                  </a:cubicBez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447;p17">
              <a:extLst>
                <a:ext uri="{FF2B5EF4-FFF2-40B4-BE49-F238E27FC236}">
                  <a16:creationId xmlns:a16="http://schemas.microsoft.com/office/drawing/2014/main" id="{2E97C431-7EE5-C85E-5EA0-F530A7816809}"/>
                </a:ext>
              </a:extLst>
            </p:cNvPr>
            <p:cNvSpPr/>
            <p:nvPr/>
          </p:nvSpPr>
          <p:spPr>
            <a:xfrm>
              <a:off x="8098634" y="4041849"/>
              <a:ext cx="369783" cy="671514"/>
            </a:xfrm>
            <a:custGeom>
              <a:avLst/>
              <a:gdLst/>
              <a:ahLst/>
              <a:cxnLst/>
              <a:rect l="l" t="t" r="r" b="b"/>
              <a:pathLst>
                <a:path w="5497" h="9982" extrusionOk="0">
                  <a:moveTo>
                    <a:pt x="3017" y="1"/>
                  </a:moveTo>
                  <a:cubicBezTo>
                    <a:pt x="1639" y="1"/>
                    <a:pt x="170" y="279"/>
                    <a:pt x="0" y="722"/>
                  </a:cubicBezTo>
                  <a:lnTo>
                    <a:pt x="0" y="9981"/>
                  </a:lnTo>
                  <a:lnTo>
                    <a:pt x="5496" y="9981"/>
                  </a:lnTo>
                  <a:lnTo>
                    <a:pt x="5496" y="722"/>
                  </a:lnTo>
                  <a:cubicBezTo>
                    <a:pt x="5368" y="215"/>
                    <a:pt x="4228" y="1"/>
                    <a:pt x="301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448;p17">
              <a:extLst>
                <a:ext uri="{FF2B5EF4-FFF2-40B4-BE49-F238E27FC236}">
                  <a16:creationId xmlns:a16="http://schemas.microsoft.com/office/drawing/2014/main" id="{D561D8ED-0A2D-C4C9-5515-ECA5419501A7}"/>
                </a:ext>
              </a:extLst>
            </p:cNvPr>
            <p:cNvSpPr/>
            <p:nvPr/>
          </p:nvSpPr>
          <p:spPr>
            <a:xfrm>
              <a:off x="8123188" y="4295933"/>
              <a:ext cx="320676" cy="428929"/>
            </a:xfrm>
            <a:custGeom>
              <a:avLst/>
              <a:gdLst/>
              <a:ahLst/>
              <a:cxnLst/>
              <a:rect l="l" t="t" r="r" b="b"/>
              <a:pathLst>
                <a:path w="4767" h="6376" extrusionOk="0">
                  <a:moveTo>
                    <a:pt x="0" y="1"/>
                  </a:moveTo>
                  <a:lnTo>
                    <a:pt x="0" y="5668"/>
                  </a:lnTo>
                  <a:cubicBezTo>
                    <a:pt x="57" y="6067"/>
                    <a:pt x="1095" y="6375"/>
                    <a:pt x="2372" y="6375"/>
                  </a:cubicBezTo>
                  <a:cubicBezTo>
                    <a:pt x="3649" y="6375"/>
                    <a:pt x="4698" y="6067"/>
                    <a:pt x="4755" y="5668"/>
                  </a:cubicBezTo>
                  <a:lnTo>
                    <a:pt x="4766" y="1"/>
                  </a:lnTo>
                  <a:close/>
                </a:path>
              </a:pathLst>
            </a:custGeom>
            <a:solidFill>
              <a:srgbClr val="BDD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449;p17">
              <a:extLst>
                <a:ext uri="{FF2B5EF4-FFF2-40B4-BE49-F238E27FC236}">
                  <a16:creationId xmlns:a16="http://schemas.microsoft.com/office/drawing/2014/main" id="{D932F14B-F358-CC44-BF36-B660DD67C4C3}"/>
                </a:ext>
              </a:extLst>
            </p:cNvPr>
            <p:cNvSpPr/>
            <p:nvPr/>
          </p:nvSpPr>
          <p:spPr>
            <a:xfrm>
              <a:off x="8121641" y="4293646"/>
              <a:ext cx="325318" cy="433504"/>
            </a:xfrm>
            <a:custGeom>
              <a:avLst/>
              <a:gdLst/>
              <a:ahLst/>
              <a:cxnLst/>
              <a:rect l="l" t="t" r="r" b="b"/>
              <a:pathLst>
                <a:path w="4836" h="6444" extrusionOk="0">
                  <a:moveTo>
                    <a:pt x="4744" y="69"/>
                  </a:moveTo>
                  <a:lnTo>
                    <a:pt x="4744" y="5668"/>
                  </a:lnTo>
                  <a:lnTo>
                    <a:pt x="4744" y="5702"/>
                  </a:lnTo>
                  <a:cubicBezTo>
                    <a:pt x="4687" y="6067"/>
                    <a:pt x="3638" y="6375"/>
                    <a:pt x="2406" y="6375"/>
                  </a:cubicBezTo>
                  <a:cubicBezTo>
                    <a:pt x="1163" y="6375"/>
                    <a:pt x="114" y="6067"/>
                    <a:pt x="69" y="5702"/>
                  </a:cubicBezTo>
                  <a:lnTo>
                    <a:pt x="69" y="5691"/>
                  </a:lnTo>
                  <a:lnTo>
                    <a:pt x="57" y="69"/>
                  </a:lnTo>
                  <a:close/>
                  <a:moveTo>
                    <a:pt x="0" y="1"/>
                  </a:moveTo>
                  <a:lnTo>
                    <a:pt x="0" y="5702"/>
                  </a:lnTo>
                  <a:lnTo>
                    <a:pt x="0" y="5736"/>
                  </a:lnTo>
                  <a:cubicBezTo>
                    <a:pt x="103" y="6147"/>
                    <a:pt x="1129" y="6443"/>
                    <a:pt x="2406" y="6443"/>
                  </a:cubicBezTo>
                  <a:cubicBezTo>
                    <a:pt x="3695" y="6443"/>
                    <a:pt x="4710" y="6147"/>
                    <a:pt x="4824" y="5748"/>
                  </a:cubicBezTo>
                  <a:lnTo>
                    <a:pt x="4835" y="5748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450;p17">
              <a:extLst>
                <a:ext uri="{FF2B5EF4-FFF2-40B4-BE49-F238E27FC236}">
                  <a16:creationId xmlns:a16="http://schemas.microsoft.com/office/drawing/2014/main" id="{41102EDA-45E0-8390-5812-6D28898EB728}"/>
                </a:ext>
              </a:extLst>
            </p:cNvPr>
            <p:cNvSpPr/>
            <p:nvPr/>
          </p:nvSpPr>
          <p:spPr>
            <a:xfrm>
              <a:off x="8274278" y="3357835"/>
              <a:ext cx="4642" cy="980429"/>
            </a:xfrm>
            <a:custGeom>
              <a:avLst/>
              <a:gdLst/>
              <a:ahLst/>
              <a:cxnLst/>
              <a:rect l="l" t="t" r="r" b="b"/>
              <a:pathLst>
                <a:path w="69" h="14574" extrusionOk="0">
                  <a:moveTo>
                    <a:pt x="0" y="0"/>
                  </a:moveTo>
                  <a:lnTo>
                    <a:pt x="0" y="14573"/>
                  </a:lnTo>
                  <a:lnTo>
                    <a:pt x="69" y="1457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451;p17">
              <a:extLst>
                <a:ext uri="{FF2B5EF4-FFF2-40B4-BE49-F238E27FC236}">
                  <a16:creationId xmlns:a16="http://schemas.microsoft.com/office/drawing/2014/main" id="{C3F24530-FE92-CAE3-48E3-74FFA4C77509}"/>
                </a:ext>
              </a:extLst>
            </p:cNvPr>
            <p:cNvSpPr/>
            <p:nvPr/>
          </p:nvSpPr>
          <p:spPr>
            <a:xfrm>
              <a:off x="8212120" y="3200554"/>
              <a:ext cx="128957" cy="205652"/>
            </a:xfrm>
            <a:custGeom>
              <a:avLst/>
              <a:gdLst/>
              <a:ahLst/>
              <a:cxnLst/>
              <a:rect l="l" t="t" r="r" b="b"/>
              <a:pathLst>
                <a:path w="1917" h="3057" extrusionOk="0">
                  <a:moveTo>
                    <a:pt x="959" y="1"/>
                  </a:moveTo>
                  <a:cubicBezTo>
                    <a:pt x="959" y="1"/>
                    <a:pt x="1" y="685"/>
                    <a:pt x="1" y="1529"/>
                  </a:cubicBezTo>
                  <a:cubicBezTo>
                    <a:pt x="1" y="2372"/>
                    <a:pt x="959" y="3057"/>
                    <a:pt x="959" y="3057"/>
                  </a:cubicBezTo>
                  <a:cubicBezTo>
                    <a:pt x="959" y="3057"/>
                    <a:pt x="1916" y="2372"/>
                    <a:pt x="1916" y="1529"/>
                  </a:cubicBezTo>
                  <a:cubicBezTo>
                    <a:pt x="1916" y="685"/>
                    <a:pt x="959" y="1"/>
                    <a:pt x="95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452;p17">
              <a:extLst>
                <a:ext uri="{FF2B5EF4-FFF2-40B4-BE49-F238E27FC236}">
                  <a16:creationId xmlns:a16="http://schemas.microsoft.com/office/drawing/2014/main" id="{01F04C11-FDFB-5E86-BA9E-599C8040246A}"/>
                </a:ext>
              </a:extLst>
            </p:cNvPr>
            <p:cNvSpPr/>
            <p:nvPr/>
          </p:nvSpPr>
          <p:spPr>
            <a:xfrm>
              <a:off x="8209833" y="3197527"/>
              <a:ext cx="134338" cy="210967"/>
            </a:xfrm>
            <a:custGeom>
              <a:avLst/>
              <a:gdLst/>
              <a:ahLst/>
              <a:cxnLst/>
              <a:rect l="l" t="t" r="r" b="b"/>
              <a:pathLst>
                <a:path w="1997" h="3136" extrusionOk="0">
                  <a:moveTo>
                    <a:pt x="993" y="80"/>
                  </a:moveTo>
                  <a:lnTo>
                    <a:pt x="993" y="91"/>
                  </a:lnTo>
                  <a:cubicBezTo>
                    <a:pt x="1141" y="194"/>
                    <a:pt x="1916" y="821"/>
                    <a:pt x="1916" y="1574"/>
                  </a:cubicBezTo>
                  <a:cubicBezTo>
                    <a:pt x="1916" y="2315"/>
                    <a:pt x="1141" y="2942"/>
                    <a:pt x="993" y="3056"/>
                  </a:cubicBezTo>
                  <a:cubicBezTo>
                    <a:pt x="856" y="2942"/>
                    <a:pt x="69" y="2315"/>
                    <a:pt x="69" y="1574"/>
                  </a:cubicBezTo>
                  <a:cubicBezTo>
                    <a:pt x="69" y="821"/>
                    <a:pt x="856" y="194"/>
                    <a:pt x="993" y="80"/>
                  </a:cubicBezTo>
                  <a:close/>
                  <a:moveTo>
                    <a:pt x="993" y="0"/>
                  </a:moveTo>
                  <a:lnTo>
                    <a:pt x="970" y="11"/>
                  </a:lnTo>
                  <a:cubicBezTo>
                    <a:pt x="936" y="46"/>
                    <a:pt x="1" y="718"/>
                    <a:pt x="1" y="1574"/>
                  </a:cubicBezTo>
                  <a:cubicBezTo>
                    <a:pt x="1" y="2417"/>
                    <a:pt x="936" y="3102"/>
                    <a:pt x="970" y="3124"/>
                  </a:cubicBezTo>
                  <a:lnTo>
                    <a:pt x="993" y="3136"/>
                  </a:lnTo>
                  <a:lnTo>
                    <a:pt x="1015" y="3124"/>
                  </a:lnTo>
                  <a:cubicBezTo>
                    <a:pt x="1061" y="3102"/>
                    <a:pt x="1996" y="2417"/>
                    <a:pt x="1996" y="1574"/>
                  </a:cubicBezTo>
                  <a:cubicBezTo>
                    <a:pt x="1996" y="718"/>
                    <a:pt x="1061" y="46"/>
                    <a:pt x="1015" y="11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453;p17">
              <a:extLst>
                <a:ext uri="{FF2B5EF4-FFF2-40B4-BE49-F238E27FC236}">
                  <a16:creationId xmlns:a16="http://schemas.microsoft.com/office/drawing/2014/main" id="{85BB7D3D-288F-01C1-2E54-EC2D318F243D}"/>
                </a:ext>
              </a:extLst>
            </p:cNvPr>
            <p:cNvSpPr/>
            <p:nvPr/>
          </p:nvSpPr>
          <p:spPr>
            <a:xfrm>
              <a:off x="8099374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979" y="1"/>
                  </a:moveTo>
                  <a:cubicBezTo>
                    <a:pt x="462" y="1"/>
                    <a:pt x="1" y="179"/>
                    <a:pt x="1" y="179"/>
                  </a:cubicBezTo>
                  <a:cubicBezTo>
                    <a:pt x="1" y="179"/>
                    <a:pt x="46" y="1353"/>
                    <a:pt x="753" y="1809"/>
                  </a:cubicBezTo>
                  <a:cubicBezTo>
                    <a:pt x="1001" y="1973"/>
                    <a:pt x="1296" y="2026"/>
                    <a:pt x="1575" y="2026"/>
                  </a:cubicBezTo>
                  <a:cubicBezTo>
                    <a:pt x="2093" y="2026"/>
                    <a:pt x="2555" y="1844"/>
                    <a:pt x="2555" y="1844"/>
                  </a:cubicBezTo>
                  <a:cubicBezTo>
                    <a:pt x="2555" y="1844"/>
                    <a:pt x="2521" y="669"/>
                    <a:pt x="1802" y="213"/>
                  </a:cubicBezTo>
                  <a:cubicBezTo>
                    <a:pt x="1554" y="53"/>
                    <a:pt x="1258" y="1"/>
                    <a:pt x="979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454;p17">
              <a:extLst>
                <a:ext uri="{FF2B5EF4-FFF2-40B4-BE49-F238E27FC236}">
                  <a16:creationId xmlns:a16="http://schemas.microsoft.com/office/drawing/2014/main" id="{5703B5E2-D4D6-29C5-970B-B08978E31D2F}"/>
                </a:ext>
              </a:extLst>
            </p:cNvPr>
            <p:cNvSpPr/>
            <p:nvPr/>
          </p:nvSpPr>
          <p:spPr>
            <a:xfrm>
              <a:off x="8097087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3"/>
                  </a:moveTo>
                  <a:cubicBezTo>
                    <a:pt x="1302" y="73"/>
                    <a:pt x="1587" y="124"/>
                    <a:pt x="1825" y="280"/>
                  </a:cubicBezTo>
                  <a:cubicBezTo>
                    <a:pt x="2441" y="690"/>
                    <a:pt x="2543" y="1694"/>
                    <a:pt x="2555" y="1865"/>
                  </a:cubicBezTo>
                  <a:cubicBezTo>
                    <a:pt x="2455" y="1900"/>
                    <a:pt x="2048" y="2037"/>
                    <a:pt x="1604" y="2037"/>
                  </a:cubicBezTo>
                  <a:cubicBezTo>
                    <a:pt x="1332" y="2037"/>
                    <a:pt x="1048" y="1986"/>
                    <a:pt x="810" y="1831"/>
                  </a:cubicBezTo>
                  <a:cubicBezTo>
                    <a:pt x="183" y="1420"/>
                    <a:pt x="92" y="417"/>
                    <a:pt x="69" y="246"/>
                  </a:cubicBezTo>
                  <a:cubicBezTo>
                    <a:pt x="175" y="210"/>
                    <a:pt x="585" y="73"/>
                    <a:pt x="1031" y="73"/>
                  </a:cubicBezTo>
                  <a:close/>
                  <a:moveTo>
                    <a:pt x="1012" y="0"/>
                  </a:moveTo>
                  <a:cubicBezTo>
                    <a:pt x="503" y="0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8"/>
                    <a:pt x="57" y="1420"/>
                    <a:pt x="776" y="1888"/>
                  </a:cubicBezTo>
                  <a:cubicBezTo>
                    <a:pt x="1011" y="2026"/>
                    <a:pt x="1276" y="2105"/>
                    <a:pt x="1562" y="2105"/>
                  </a:cubicBezTo>
                  <a:cubicBezTo>
                    <a:pt x="1581" y="2105"/>
                    <a:pt x="1600" y="2105"/>
                    <a:pt x="1620" y="2104"/>
                  </a:cubicBezTo>
                  <a:cubicBezTo>
                    <a:pt x="1950" y="2104"/>
                    <a:pt x="2292" y="2036"/>
                    <a:pt x="2612" y="1922"/>
                  </a:cubicBezTo>
                  <a:lnTo>
                    <a:pt x="2634" y="1910"/>
                  </a:lnTo>
                  <a:lnTo>
                    <a:pt x="2634" y="1888"/>
                  </a:lnTo>
                  <a:cubicBezTo>
                    <a:pt x="2623" y="1842"/>
                    <a:pt x="2577" y="690"/>
                    <a:pt x="1859" y="223"/>
                  </a:cubicBezTo>
                  <a:cubicBezTo>
                    <a:pt x="1601" y="55"/>
                    <a:pt x="1297" y="0"/>
                    <a:pt x="10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455;p17">
              <a:extLst>
                <a:ext uri="{FF2B5EF4-FFF2-40B4-BE49-F238E27FC236}">
                  <a16:creationId xmlns:a16="http://schemas.microsoft.com/office/drawing/2014/main" id="{18B3823D-C4D8-E049-7CEF-5154968BA744}"/>
                </a:ext>
              </a:extLst>
            </p:cNvPr>
            <p:cNvSpPr/>
            <p:nvPr/>
          </p:nvSpPr>
          <p:spPr>
            <a:xfrm>
              <a:off x="8099374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965" y="0"/>
                  </a:moveTo>
                  <a:cubicBezTo>
                    <a:pt x="454" y="0"/>
                    <a:pt x="1" y="175"/>
                    <a:pt x="1" y="175"/>
                  </a:cubicBezTo>
                  <a:cubicBezTo>
                    <a:pt x="1" y="175"/>
                    <a:pt x="46" y="1361"/>
                    <a:pt x="753" y="1817"/>
                  </a:cubicBezTo>
                  <a:cubicBezTo>
                    <a:pt x="1001" y="1981"/>
                    <a:pt x="1296" y="2034"/>
                    <a:pt x="1575" y="2034"/>
                  </a:cubicBezTo>
                  <a:cubicBezTo>
                    <a:pt x="2093" y="2034"/>
                    <a:pt x="2555" y="1851"/>
                    <a:pt x="2555" y="1851"/>
                  </a:cubicBezTo>
                  <a:cubicBezTo>
                    <a:pt x="2555" y="1851"/>
                    <a:pt x="2521" y="677"/>
                    <a:pt x="1802" y="221"/>
                  </a:cubicBezTo>
                  <a:cubicBezTo>
                    <a:pt x="1550" y="54"/>
                    <a:pt x="1249" y="0"/>
                    <a:pt x="96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456;p17">
              <a:extLst>
                <a:ext uri="{FF2B5EF4-FFF2-40B4-BE49-F238E27FC236}">
                  <a16:creationId xmlns:a16="http://schemas.microsoft.com/office/drawing/2014/main" id="{8F0E62E7-F364-37DB-8166-EA738538D446}"/>
                </a:ext>
              </a:extLst>
            </p:cNvPr>
            <p:cNvSpPr/>
            <p:nvPr/>
          </p:nvSpPr>
          <p:spPr>
            <a:xfrm>
              <a:off x="8097087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031" y="74"/>
                  </a:moveTo>
                  <a:cubicBezTo>
                    <a:pt x="1302" y="74"/>
                    <a:pt x="1587" y="125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6" y="1901"/>
                    <a:pt x="2050" y="2032"/>
                    <a:pt x="1607" y="2032"/>
                  </a:cubicBezTo>
                  <a:cubicBezTo>
                    <a:pt x="1335" y="2032"/>
                    <a:pt x="1048" y="1983"/>
                    <a:pt x="810" y="1831"/>
                  </a:cubicBezTo>
                  <a:cubicBezTo>
                    <a:pt x="183" y="1421"/>
                    <a:pt x="92" y="417"/>
                    <a:pt x="69" y="246"/>
                  </a:cubicBezTo>
                  <a:cubicBezTo>
                    <a:pt x="175" y="211"/>
                    <a:pt x="585" y="74"/>
                    <a:pt x="1031" y="74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4"/>
                    <a:pt x="23" y="189"/>
                  </a:cubicBezTo>
                  <a:lnTo>
                    <a:pt x="0" y="189"/>
                  </a:lnTo>
                  <a:lnTo>
                    <a:pt x="0" y="223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6"/>
                    <a:pt x="2612" y="1922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5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457;p17">
              <a:extLst>
                <a:ext uri="{FF2B5EF4-FFF2-40B4-BE49-F238E27FC236}">
                  <a16:creationId xmlns:a16="http://schemas.microsoft.com/office/drawing/2014/main" id="{CE34D88B-43AC-046F-63A2-A8FC1AAD2ED9}"/>
                </a:ext>
              </a:extLst>
            </p:cNvPr>
            <p:cNvSpPr/>
            <p:nvPr/>
          </p:nvSpPr>
          <p:spPr>
            <a:xfrm>
              <a:off x="8099374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980" y="0"/>
                  </a:moveTo>
                  <a:cubicBezTo>
                    <a:pt x="462" y="0"/>
                    <a:pt x="1" y="183"/>
                    <a:pt x="1" y="183"/>
                  </a:cubicBezTo>
                  <a:cubicBezTo>
                    <a:pt x="1" y="183"/>
                    <a:pt x="46" y="1357"/>
                    <a:pt x="753" y="1814"/>
                  </a:cubicBezTo>
                  <a:cubicBezTo>
                    <a:pt x="1001" y="1977"/>
                    <a:pt x="1296" y="2031"/>
                    <a:pt x="1575" y="2031"/>
                  </a:cubicBezTo>
                  <a:cubicBezTo>
                    <a:pt x="2093" y="2031"/>
                    <a:pt x="2555" y="1848"/>
                    <a:pt x="2555" y="1848"/>
                  </a:cubicBezTo>
                  <a:cubicBezTo>
                    <a:pt x="2555" y="1848"/>
                    <a:pt x="2521" y="673"/>
                    <a:pt x="1802" y="217"/>
                  </a:cubicBezTo>
                  <a:cubicBezTo>
                    <a:pt x="1554" y="53"/>
                    <a:pt x="1259" y="0"/>
                    <a:pt x="980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458;p17">
              <a:extLst>
                <a:ext uri="{FF2B5EF4-FFF2-40B4-BE49-F238E27FC236}">
                  <a16:creationId xmlns:a16="http://schemas.microsoft.com/office/drawing/2014/main" id="{48E3E7D1-439B-A3B9-E731-AECAEC486AB5}"/>
                </a:ext>
              </a:extLst>
            </p:cNvPr>
            <p:cNvSpPr/>
            <p:nvPr/>
          </p:nvSpPr>
          <p:spPr>
            <a:xfrm>
              <a:off x="8097087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9" y="72"/>
                  </a:moveTo>
                  <a:cubicBezTo>
                    <a:pt x="1294" y="72"/>
                    <a:pt x="1584" y="123"/>
                    <a:pt x="1825" y="281"/>
                  </a:cubicBezTo>
                  <a:cubicBezTo>
                    <a:pt x="2441" y="691"/>
                    <a:pt x="2543" y="1695"/>
                    <a:pt x="2555" y="1866"/>
                  </a:cubicBezTo>
                  <a:cubicBezTo>
                    <a:pt x="2457" y="1901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94" y="1417"/>
                    <a:pt x="95" y="454"/>
                    <a:pt x="70" y="246"/>
                  </a:cubicBezTo>
                  <a:lnTo>
                    <a:pt x="70" y="246"/>
                  </a:lnTo>
                  <a:cubicBezTo>
                    <a:pt x="178" y="203"/>
                    <a:pt x="580" y="72"/>
                    <a:pt x="1019" y="72"/>
                  </a:cubicBezTo>
                  <a:close/>
                  <a:moveTo>
                    <a:pt x="1008" y="1"/>
                  </a:moveTo>
                  <a:cubicBezTo>
                    <a:pt x="500" y="1"/>
                    <a:pt x="52" y="171"/>
                    <a:pt x="23" y="178"/>
                  </a:cubicBezTo>
                  <a:lnTo>
                    <a:pt x="0" y="190"/>
                  </a:lnTo>
                  <a:lnTo>
                    <a:pt x="0" y="212"/>
                  </a:lnTo>
                  <a:cubicBezTo>
                    <a:pt x="0" y="270"/>
                    <a:pt x="57" y="1421"/>
                    <a:pt x="776" y="1889"/>
                  </a:cubicBezTo>
                  <a:cubicBezTo>
                    <a:pt x="1011" y="2028"/>
                    <a:pt x="1276" y="2106"/>
                    <a:pt x="1562" y="2106"/>
                  </a:cubicBezTo>
                  <a:cubicBezTo>
                    <a:pt x="1581" y="2106"/>
                    <a:pt x="1600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2"/>
                  </a:lnTo>
                  <a:lnTo>
                    <a:pt x="2634" y="1889"/>
                  </a:lnTo>
                  <a:cubicBezTo>
                    <a:pt x="2623" y="1843"/>
                    <a:pt x="2577" y="691"/>
                    <a:pt x="1859" y="224"/>
                  </a:cubicBezTo>
                  <a:cubicBezTo>
                    <a:pt x="1600" y="55"/>
                    <a:pt x="1294" y="1"/>
                    <a:pt x="1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459;p17">
              <a:extLst>
                <a:ext uri="{FF2B5EF4-FFF2-40B4-BE49-F238E27FC236}">
                  <a16:creationId xmlns:a16="http://schemas.microsoft.com/office/drawing/2014/main" id="{D3313892-B71C-79D1-FEBA-205E170C1DD0}"/>
                </a:ext>
              </a:extLst>
            </p:cNvPr>
            <p:cNvSpPr/>
            <p:nvPr/>
          </p:nvSpPr>
          <p:spPr>
            <a:xfrm>
              <a:off x="8099374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979" y="0"/>
                  </a:moveTo>
                  <a:cubicBezTo>
                    <a:pt x="462" y="0"/>
                    <a:pt x="1" y="178"/>
                    <a:pt x="1" y="178"/>
                  </a:cubicBezTo>
                  <a:cubicBezTo>
                    <a:pt x="1" y="178"/>
                    <a:pt x="46" y="1353"/>
                    <a:pt x="753" y="1820"/>
                  </a:cubicBezTo>
                  <a:cubicBezTo>
                    <a:pt x="1001" y="1980"/>
                    <a:pt x="1297" y="2032"/>
                    <a:pt x="1577" y="2032"/>
                  </a:cubicBezTo>
                  <a:cubicBezTo>
                    <a:pt x="2094" y="2032"/>
                    <a:pt x="2555" y="1854"/>
                    <a:pt x="2555" y="1854"/>
                  </a:cubicBezTo>
                  <a:cubicBezTo>
                    <a:pt x="2555" y="1854"/>
                    <a:pt x="2521" y="680"/>
                    <a:pt x="1802" y="212"/>
                  </a:cubicBezTo>
                  <a:cubicBezTo>
                    <a:pt x="1554" y="52"/>
                    <a:pt x="1258" y="0"/>
                    <a:pt x="97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460;p17">
              <a:extLst>
                <a:ext uri="{FF2B5EF4-FFF2-40B4-BE49-F238E27FC236}">
                  <a16:creationId xmlns:a16="http://schemas.microsoft.com/office/drawing/2014/main" id="{79753944-A5A5-9D11-D8AE-2DAEF7CA877D}"/>
                </a:ext>
              </a:extLst>
            </p:cNvPr>
            <p:cNvSpPr/>
            <p:nvPr/>
          </p:nvSpPr>
          <p:spPr>
            <a:xfrm>
              <a:off x="8097087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014" y="70"/>
                  </a:moveTo>
                  <a:cubicBezTo>
                    <a:pt x="1291" y="70"/>
                    <a:pt x="1582" y="122"/>
                    <a:pt x="1825" y="280"/>
                  </a:cubicBezTo>
                  <a:cubicBezTo>
                    <a:pt x="2441" y="691"/>
                    <a:pt x="2543" y="1694"/>
                    <a:pt x="2555" y="1865"/>
                  </a:cubicBezTo>
                  <a:cubicBezTo>
                    <a:pt x="2457" y="1900"/>
                    <a:pt x="2058" y="2030"/>
                    <a:pt x="1620" y="2030"/>
                  </a:cubicBezTo>
                  <a:cubicBezTo>
                    <a:pt x="1344" y="2030"/>
                    <a:pt x="1052" y="1979"/>
                    <a:pt x="810" y="1820"/>
                  </a:cubicBezTo>
                  <a:cubicBezTo>
                    <a:pt x="183" y="1409"/>
                    <a:pt x="92" y="417"/>
                    <a:pt x="69" y="235"/>
                  </a:cubicBezTo>
                  <a:cubicBezTo>
                    <a:pt x="174" y="200"/>
                    <a:pt x="575" y="70"/>
                    <a:pt x="1014" y="70"/>
                  </a:cubicBezTo>
                  <a:close/>
                  <a:moveTo>
                    <a:pt x="1012" y="1"/>
                  </a:moveTo>
                  <a:cubicBezTo>
                    <a:pt x="503" y="1"/>
                    <a:pt x="52" y="175"/>
                    <a:pt x="23" y="189"/>
                  </a:cubicBezTo>
                  <a:lnTo>
                    <a:pt x="0" y="201"/>
                  </a:lnTo>
                  <a:lnTo>
                    <a:pt x="0" y="212"/>
                  </a:lnTo>
                  <a:cubicBezTo>
                    <a:pt x="0" y="269"/>
                    <a:pt x="57" y="1421"/>
                    <a:pt x="776" y="1888"/>
                  </a:cubicBezTo>
                  <a:cubicBezTo>
                    <a:pt x="1011" y="2027"/>
                    <a:pt x="1286" y="2106"/>
                    <a:pt x="1564" y="2106"/>
                  </a:cubicBezTo>
                  <a:cubicBezTo>
                    <a:pt x="1582" y="2106"/>
                    <a:pt x="1601" y="2106"/>
                    <a:pt x="1620" y="2105"/>
                  </a:cubicBezTo>
                  <a:cubicBezTo>
                    <a:pt x="1950" y="2105"/>
                    <a:pt x="2292" y="2037"/>
                    <a:pt x="2612" y="1923"/>
                  </a:cubicBezTo>
                  <a:lnTo>
                    <a:pt x="2634" y="1911"/>
                  </a:lnTo>
                  <a:lnTo>
                    <a:pt x="2634" y="1888"/>
                  </a:lnTo>
                  <a:cubicBezTo>
                    <a:pt x="2623" y="1843"/>
                    <a:pt x="2577" y="691"/>
                    <a:pt x="1859" y="223"/>
                  </a:cubicBezTo>
                  <a:cubicBezTo>
                    <a:pt x="1601" y="56"/>
                    <a:pt x="1297" y="1"/>
                    <a:pt x="10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461;p17">
              <a:extLst>
                <a:ext uri="{FF2B5EF4-FFF2-40B4-BE49-F238E27FC236}">
                  <a16:creationId xmlns:a16="http://schemas.microsoft.com/office/drawing/2014/main" id="{2909B6AD-1004-00C9-1253-63401D62DB3F}"/>
                </a:ext>
              </a:extLst>
            </p:cNvPr>
            <p:cNvSpPr/>
            <p:nvPr/>
          </p:nvSpPr>
          <p:spPr>
            <a:xfrm>
              <a:off x="8281207" y="3373442"/>
              <a:ext cx="171875" cy="136361"/>
            </a:xfrm>
            <a:custGeom>
              <a:avLst/>
              <a:gdLst/>
              <a:ahLst/>
              <a:cxnLst/>
              <a:rect l="l" t="t" r="r" b="b"/>
              <a:pathLst>
                <a:path w="2555" h="2027" extrusionOk="0">
                  <a:moveTo>
                    <a:pt x="1576" y="1"/>
                  </a:moveTo>
                  <a:cubicBezTo>
                    <a:pt x="1296" y="1"/>
                    <a:pt x="1001" y="53"/>
                    <a:pt x="753" y="213"/>
                  </a:cubicBezTo>
                  <a:cubicBezTo>
                    <a:pt x="34" y="669"/>
                    <a:pt x="0" y="1844"/>
                    <a:pt x="0" y="1844"/>
                  </a:cubicBezTo>
                  <a:cubicBezTo>
                    <a:pt x="0" y="1844"/>
                    <a:pt x="462" y="2026"/>
                    <a:pt x="979" y="2026"/>
                  </a:cubicBezTo>
                  <a:cubicBezTo>
                    <a:pt x="1259" y="2026"/>
                    <a:pt x="1554" y="1973"/>
                    <a:pt x="1802" y="1809"/>
                  </a:cubicBezTo>
                  <a:cubicBezTo>
                    <a:pt x="2509" y="1353"/>
                    <a:pt x="2554" y="179"/>
                    <a:pt x="2554" y="179"/>
                  </a:cubicBezTo>
                  <a:cubicBezTo>
                    <a:pt x="2554" y="179"/>
                    <a:pt x="2093" y="1"/>
                    <a:pt x="1576" y="1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462;p17">
              <a:extLst>
                <a:ext uri="{FF2B5EF4-FFF2-40B4-BE49-F238E27FC236}">
                  <a16:creationId xmlns:a16="http://schemas.microsoft.com/office/drawing/2014/main" id="{798F74DB-B6CE-A08F-8EFF-00B18A76A887}"/>
                </a:ext>
              </a:extLst>
            </p:cNvPr>
            <p:cNvSpPr/>
            <p:nvPr/>
          </p:nvSpPr>
          <p:spPr>
            <a:xfrm>
              <a:off x="8278112" y="3370482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3"/>
                  </a:moveTo>
                  <a:cubicBezTo>
                    <a:pt x="2050" y="73"/>
                    <a:pt x="2460" y="210"/>
                    <a:pt x="2566" y="246"/>
                  </a:cubicBezTo>
                  <a:cubicBezTo>
                    <a:pt x="2555" y="417"/>
                    <a:pt x="2452" y="1420"/>
                    <a:pt x="1825" y="1831"/>
                  </a:cubicBezTo>
                  <a:cubicBezTo>
                    <a:pt x="1587" y="1986"/>
                    <a:pt x="1302" y="2037"/>
                    <a:pt x="1031" y="2037"/>
                  </a:cubicBezTo>
                  <a:cubicBezTo>
                    <a:pt x="587" y="2037"/>
                    <a:pt x="179" y="1900"/>
                    <a:pt x="80" y="1865"/>
                  </a:cubicBezTo>
                  <a:cubicBezTo>
                    <a:pt x="92" y="1694"/>
                    <a:pt x="194" y="690"/>
                    <a:pt x="821" y="280"/>
                  </a:cubicBezTo>
                  <a:cubicBezTo>
                    <a:pt x="1055" y="124"/>
                    <a:pt x="1337" y="73"/>
                    <a:pt x="1607" y="73"/>
                  </a:cubicBezTo>
                  <a:close/>
                  <a:moveTo>
                    <a:pt x="1612" y="0"/>
                  </a:moveTo>
                  <a:cubicBezTo>
                    <a:pt x="1326" y="0"/>
                    <a:pt x="1023" y="55"/>
                    <a:pt x="764" y="223"/>
                  </a:cubicBezTo>
                  <a:cubicBezTo>
                    <a:pt x="57" y="690"/>
                    <a:pt x="0" y="1842"/>
                    <a:pt x="0" y="1888"/>
                  </a:cubicBezTo>
                  <a:lnTo>
                    <a:pt x="0" y="1910"/>
                  </a:lnTo>
                  <a:lnTo>
                    <a:pt x="23" y="1922"/>
                  </a:lnTo>
                  <a:cubicBezTo>
                    <a:pt x="343" y="2036"/>
                    <a:pt x="685" y="2104"/>
                    <a:pt x="1027" y="2104"/>
                  </a:cubicBezTo>
                  <a:cubicBezTo>
                    <a:pt x="1045" y="2105"/>
                    <a:pt x="1063" y="2105"/>
                    <a:pt x="1081" y="2105"/>
                  </a:cubicBezTo>
                  <a:cubicBezTo>
                    <a:pt x="1349" y="2105"/>
                    <a:pt x="1624" y="2026"/>
                    <a:pt x="1859" y="1888"/>
                  </a:cubicBezTo>
                  <a:cubicBezTo>
                    <a:pt x="2577" y="1420"/>
                    <a:pt x="2634" y="268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0"/>
                    <a:pt x="1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463;p17">
              <a:extLst>
                <a:ext uri="{FF2B5EF4-FFF2-40B4-BE49-F238E27FC236}">
                  <a16:creationId xmlns:a16="http://schemas.microsoft.com/office/drawing/2014/main" id="{03455BFF-20A6-8981-AFF2-46A902AB52BD}"/>
                </a:ext>
              </a:extLst>
            </p:cNvPr>
            <p:cNvSpPr/>
            <p:nvPr/>
          </p:nvSpPr>
          <p:spPr>
            <a:xfrm>
              <a:off x="8281207" y="3530184"/>
              <a:ext cx="171875" cy="136832"/>
            </a:xfrm>
            <a:custGeom>
              <a:avLst/>
              <a:gdLst/>
              <a:ahLst/>
              <a:cxnLst/>
              <a:rect l="l" t="t" r="r" b="b"/>
              <a:pathLst>
                <a:path w="2555" h="2034" extrusionOk="0">
                  <a:moveTo>
                    <a:pt x="1589" y="0"/>
                  </a:moveTo>
                  <a:cubicBezTo>
                    <a:pt x="1306" y="0"/>
                    <a:pt x="1005" y="54"/>
                    <a:pt x="753" y="221"/>
                  </a:cubicBezTo>
                  <a:cubicBezTo>
                    <a:pt x="34" y="677"/>
                    <a:pt x="0" y="1851"/>
                    <a:pt x="0" y="1851"/>
                  </a:cubicBezTo>
                  <a:cubicBezTo>
                    <a:pt x="0" y="1851"/>
                    <a:pt x="462" y="2034"/>
                    <a:pt x="979" y="2034"/>
                  </a:cubicBezTo>
                  <a:cubicBezTo>
                    <a:pt x="1259" y="2034"/>
                    <a:pt x="1554" y="1981"/>
                    <a:pt x="1802" y="1817"/>
                  </a:cubicBezTo>
                  <a:cubicBezTo>
                    <a:pt x="2509" y="1361"/>
                    <a:pt x="2554" y="175"/>
                    <a:pt x="2554" y="175"/>
                  </a:cubicBezTo>
                  <a:cubicBezTo>
                    <a:pt x="2554" y="175"/>
                    <a:pt x="2101" y="0"/>
                    <a:pt x="1589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464;p17">
              <a:extLst>
                <a:ext uri="{FF2B5EF4-FFF2-40B4-BE49-F238E27FC236}">
                  <a16:creationId xmlns:a16="http://schemas.microsoft.com/office/drawing/2014/main" id="{5EFF6791-FB8C-8B58-B316-C6D558E12185}"/>
                </a:ext>
              </a:extLst>
            </p:cNvPr>
            <p:cNvSpPr/>
            <p:nvPr/>
          </p:nvSpPr>
          <p:spPr>
            <a:xfrm>
              <a:off x="8278112" y="3527695"/>
              <a:ext cx="177256" cy="141676"/>
            </a:xfrm>
            <a:custGeom>
              <a:avLst/>
              <a:gdLst/>
              <a:ahLst/>
              <a:cxnLst/>
              <a:rect l="l" t="t" r="r" b="b"/>
              <a:pathLst>
                <a:path w="2635" h="2106" extrusionOk="0">
                  <a:moveTo>
                    <a:pt x="1607" y="74"/>
                  </a:moveTo>
                  <a:cubicBezTo>
                    <a:pt x="2050" y="74"/>
                    <a:pt x="2460" y="211"/>
                    <a:pt x="2566" y="246"/>
                  </a:cubicBezTo>
                  <a:cubicBezTo>
                    <a:pt x="2555" y="417"/>
                    <a:pt x="2452" y="1421"/>
                    <a:pt x="1825" y="1831"/>
                  </a:cubicBezTo>
                  <a:cubicBezTo>
                    <a:pt x="1586" y="1983"/>
                    <a:pt x="1300" y="2032"/>
                    <a:pt x="1028" y="2032"/>
                  </a:cubicBezTo>
                  <a:cubicBezTo>
                    <a:pt x="585" y="2032"/>
                    <a:pt x="179" y="1901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5" y="125"/>
                    <a:pt x="1337" y="74"/>
                    <a:pt x="1607" y="74"/>
                  </a:cubicBezTo>
                  <a:close/>
                  <a:moveTo>
                    <a:pt x="1612" y="1"/>
                  </a:moveTo>
                  <a:cubicBezTo>
                    <a:pt x="1326" y="1"/>
                    <a:pt x="1023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2"/>
                  </a:lnTo>
                  <a:cubicBezTo>
                    <a:pt x="343" y="2036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23"/>
                  </a:cubicBezTo>
                  <a:lnTo>
                    <a:pt x="2634" y="189"/>
                  </a:lnTo>
                  <a:lnTo>
                    <a:pt x="2600" y="189"/>
                  </a:lnTo>
                  <a:cubicBezTo>
                    <a:pt x="2571" y="174"/>
                    <a:pt x="2121" y="1"/>
                    <a:pt x="16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465;p17">
              <a:extLst>
                <a:ext uri="{FF2B5EF4-FFF2-40B4-BE49-F238E27FC236}">
                  <a16:creationId xmlns:a16="http://schemas.microsoft.com/office/drawing/2014/main" id="{5DDDD55A-643F-B916-F3A7-D1FECEC109AD}"/>
                </a:ext>
              </a:extLst>
            </p:cNvPr>
            <p:cNvSpPr/>
            <p:nvPr/>
          </p:nvSpPr>
          <p:spPr>
            <a:xfrm>
              <a:off x="8281207" y="3687666"/>
              <a:ext cx="171875" cy="136630"/>
            </a:xfrm>
            <a:custGeom>
              <a:avLst/>
              <a:gdLst/>
              <a:ahLst/>
              <a:cxnLst/>
              <a:rect l="l" t="t" r="r" b="b"/>
              <a:pathLst>
                <a:path w="2555" h="2031" extrusionOk="0">
                  <a:moveTo>
                    <a:pt x="1575" y="0"/>
                  </a:moveTo>
                  <a:cubicBezTo>
                    <a:pt x="1296" y="0"/>
                    <a:pt x="1000" y="53"/>
                    <a:pt x="753" y="217"/>
                  </a:cubicBezTo>
                  <a:cubicBezTo>
                    <a:pt x="34" y="673"/>
                    <a:pt x="0" y="1848"/>
                    <a:pt x="0" y="1848"/>
                  </a:cubicBezTo>
                  <a:cubicBezTo>
                    <a:pt x="0" y="1848"/>
                    <a:pt x="462" y="2031"/>
                    <a:pt x="979" y="2031"/>
                  </a:cubicBezTo>
                  <a:cubicBezTo>
                    <a:pt x="1259" y="2031"/>
                    <a:pt x="1554" y="1977"/>
                    <a:pt x="1802" y="1814"/>
                  </a:cubicBezTo>
                  <a:cubicBezTo>
                    <a:pt x="2509" y="1357"/>
                    <a:pt x="2554" y="183"/>
                    <a:pt x="2554" y="183"/>
                  </a:cubicBezTo>
                  <a:cubicBezTo>
                    <a:pt x="2554" y="183"/>
                    <a:pt x="2092" y="0"/>
                    <a:pt x="1575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466;p17">
              <a:extLst>
                <a:ext uri="{FF2B5EF4-FFF2-40B4-BE49-F238E27FC236}">
                  <a16:creationId xmlns:a16="http://schemas.microsoft.com/office/drawing/2014/main" id="{804457F6-770B-588A-0E9E-CF4B4704C05C}"/>
                </a:ext>
              </a:extLst>
            </p:cNvPr>
            <p:cNvSpPr/>
            <p:nvPr/>
          </p:nvSpPr>
          <p:spPr>
            <a:xfrm>
              <a:off x="8278112" y="368490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1"/>
                  </a:moveTo>
                  <a:cubicBezTo>
                    <a:pt x="2060" y="71"/>
                    <a:pt x="2461" y="200"/>
                    <a:pt x="2566" y="235"/>
                  </a:cubicBezTo>
                  <a:cubicBezTo>
                    <a:pt x="2555" y="418"/>
                    <a:pt x="2452" y="1410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1"/>
                    <a:pt x="80" y="1866"/>
                  </a:cubicBezTo>
                  <a:cubicBezTo>
                    <a:pt x="92" y="1695"/>
                    <a:pt x="194" y="691"/>
                    <a:pt x="821" y="281"/>
                  </a:cubicBezTo>
                  <a:cubicBezTo>
                    <a:pt x="1059" y="122"/>
                    <a:pt x="1348" y="71"/>
                    <a:pt x="1623" y="71"/>
                  </a:cubicBezTo>
                  <a:close/>
                  <a:moveTo>
                    <a:pt x="1616" y="1"/>
                  </a:moveTo>
                  <a:cubicBezTo>
                    <a:pt x="1329" y="1"/>
                    <a:pt x="1024" y="55"/>
                    <a:pt x="764" y="224"/>
                  </a:cubicBezTo>
                  <a:cubicBezTo>
                    <a:pt x="57" y="691"/>
                    <a:pt x="0" y="1843"/>
                    <a:pt x="0" y="1889"/>
                  </a:cubicBezTo>
                  <a:lnTo>
                    <a:pt x="0" y="1912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8"/>
                    <a:pt x="1859" y="1889"/>
                  </a:cubicBezTo>
                  <a:cubicBezTo>
                    <a:pt x="2577" y="1421"/>
                    <a:pt x="2634" y="270"/>
                    <a:pt x="2634" y="212"/>
                  </a:cubicBezTo>
                  <a:lnTo>
                    <a:pt x="2634" y="190"/>
                  </a:lnTo>
                  <a:lnTo>
                    <a:pt x="2600" y="178"/>
                  </a:lnTo>
                  <a:cubicBezTo>
                    <a:pt x="2571" y="171"/>
                    <a:pt x="2123" y="1"/>
                    <a:pt x="16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467;p17">
              <a:extLst>
                <a:ext uri="{FF2B5EF4-FFF2-40B4-BE49-F238E27FC236}">
                  <a16:creationId xmlns:a16="http://schemas.microsoft.com/office/drawing/2014/main" id="{70669605-CEC4-96E4-B26B-C43E4DEA0BA8}"/>
                </a:ext>
              </a:extLst>
            </p:cNvPr>
            <p:cNvSpPr/>
            <p:nvPr/>
          </p:nvSpPr>
          <p:spPr>
            <a:xfrm>
              <a:off x="8281207" y="3844475"/>
              <a:ext cx="171875" cy="136765"/>
            </a:xfrm>
            <a:custGeom>
              <a:avLst/>
              <a:gdLst/>
              <a:ahLst/>
              <a:cxnLst/>
              <a:rect l="l" t="t" r="r" b="b"/>
              <a:pathLst>
                <a:path w="2555" h="2033" extrusionOk="0">
                  <a:moveTo>
                    <a:pt x="1576" y="0"/>
                  </a:moveTo>
                  <a:cubicBezTo>
                    <a:pt x="1296" y="0"/>
                    <a:pt x="1001" y="52"/>
                    <a:pt x="753" y="212"/>
                  </a:cubicBezTo>
                  <a:cubicBezTo>
                    <a:pt x="34" y="680"/>
                    <a:pt x="0" y="1854"/>
                    <a:pt x="0" y="1854"/>
                  </a:cubicBezTo>
                  <a:cubicBezTo>
                    <a:pt x="0" y="1854"/>
                    <a:pt x="461" y="2032"/>
                    <a:pt x="978" y="2032"/>
                  </a:cubicBezTo>
                  <a:cubicBezTo>
                    <a:pt x="1258" y="2032"/>
                    <a:pt x="1554" y="1980"/>
                    <a:pt x="1802" y="1820"/>
                  </a:cubicBezTo>
                  <a:cubicBezTo>
                    <a:pt x="2509" y="1353"/>
                    <a:pt x="2554" y="178"/>
                    <a:pt x="2554" y="178"/>
                  </a:cubicBezTo>
                  <a:cubicBezTo>
                    <a:pt x="2554" y="178"/>
                    <a:pt x="2093" y="0"/>
                    <a:pt x="1576" y="0"/>
                  </a:cubicBezTo>
                  <a:close/>
                </a:path>
              </a:pathLst>
            </a:custGeom>
            <a:solidFill>
              <a:srgbClr val="F1B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468;p17">
              <a:extLst>
                <a:ext uri="{FF2B5EF4-FFF2-40B4-BE49-F238E27FC236}">
                  <a16:creationId xmlns:a16="http://schemas.microsoft.com/office/drawing/2014/main" id="{55A0F814-B7A4-385B-6738-91FE1F2663FA}"/>
                </a:ext>
              </a:extLst>
            </p:cNvPr>
            <p:cNvSpPr/>
            <p:nvPr/>
          </p:nvSpPr>
          <p:spPr>
            <a:xfrm>
              <a:off x="8278112" y="3842188"/>
              <a:ext cx="177256" cy="141743"/>
            </a:xfrm>
            <a:custGeom>
              <a:avLst/>
              <a:gdLst/>
              <a:ahLst/>
              <a:cxnLst/>
              <a:rect l="l" t="t" r="r" b="b"/>
              <a:pathLst>
                <a:path w="2635" h="2107" extrusionOk="0">
                  <a:moveTo>
                    <a:pt x="1623" y="70"/>
                  </a:moveTo>
                  <a:cubicBezTo>
                    <a:pt x="2060" y="70"/>
                    <a:pt x="2461" y="200"/>
                    <a:pt x="2566" y="235"/>
                  </a:cubicBezTo>
                  <a:cubicBezTo>
                    <a:pt x="2555" y="417"/>
                    <a:pt x="2452" y="1421"/>
                    <a:pt x="1825" y="1820"/>
                  </a:cubicBezTo>
                  <a:cubicBezTo>
                    <a:pt x="1583" y="1979"/>
                    <a:pt x="1291" y="2030"/>
                    <a:pt x="1015" y="2030"/>
                  </a:cubicBezTo>
                  <a:cubicBezTo>
                    <a:pt x="577" y="2030"/>
                    <a:pt x="178" y="1900"/>
                    <a:pt x="80" y="1865"/>
                  </a:cubicBezTo>
                  <a:cubicBezTo>
                    <a:pt x="92" y="1694"/>
                    <a:pt x="194" y="691"/>
                    <a:pt x="821" y="280"/>
                  </a:cubicBezTo>
                  <a:cubicBezTo>
                    <a:pt x="1059" y="122"/>
                    <a:pt x="1348" y="70"/>
                    <a:pt x="1623" y="70"/>
                  </a:cubicBezTo>
                  <a:close/>
                  <a:moveTo>
                    <a:pt x="1616" y="0"/>
                  </a:moveTo>
                  <a:cubicBezTo>
                    <a:pt x="1329" y="0"/>
                    <a:pt x="1024" y="55"/>
                    <a:pt x="764" y="223"/>
                  </a:cubicBezTo>
                  <a:cubicBezTo>
                    <a:pt x="57" y="691"/>
                    <a:pt x="0" y="1843"/>
                    <a:pt x="0" y="1888"/>
                  </a:cubicBezTo>
                  <a:lnTo>
                    <a:pt x="0" y="1911"/>
                  </a:lnTo>
                  <a:lnTo>
                    <a:pt x="23" y="1923"/>
                  </a:lnTo>
                  <a:cubicBezTo>
                    <a:pt x="343" y="2037"/>
                    <a:pt x="685" y="2105"/>
                    <a:pt x="1027" y="2105"/>
                  </a:cubicBezTo>
                  <a:cubicBezTo>
                    <a:pt x="1045" y="2106"/>
                    <a:pt x="1063" y="2106"/>
                    <a:pt x="1081" y="2106"/>
                  </a:cubicBezTo>
                  <a:cubicBezTo>
                    <a:pt x="1349" y="2106"/>
                    <a:pt x="1624" y="2027"/>
                    <a:pt x="1859" y="1888"/>
                  </a:cubicBezTo>
                  <a:cubicBezTo>
                    <a:pt x="2577" y="1421"/>
                    <a:pt x="2634" y="269"/>
                    <a:pt x="2634" y="212"/>
                  </a:cubicBezTo>
                  <a:lnTo>
                    <a:pt x="2634" y="189"/>
                  </a:lnTo>
                  <a:lnTo>
                    <a:pt x="2600" y="178"/>
                  </a:lnTo>
                  <a:cubicBezTo>
                    <a:pt x="2571" y="171"/>
                    <a:pt x="2123" y="0"/>
                    <a:pt x="1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469;p17">
              <a:extLst>
                <a:ext uri="{FF2B5EF4-FFF2-40B4-BE49-F238E27FC236}">
                  <a16:creationId xmlns:a16="http://schemas.microsoft.com/office/drawing/2014/main" id="{BEA49BD3-502E-67D7-52DD-2AFDBC83ED6B}"/>
                </a:ext>
              </a:extLst>
            </p:cNvPr>
            <p:cNvSpPr/>
            <p:nvPr/>
          </p:nvSpPr>
          <p:spPr>
            <a:xfrm>
              <a:off x="8281207" y="3907845"/>
              <a:ext cx="79042" cy="61420"/>
            </a:xfrm>
            <a:custGeom>
              <a:avLst/>
              <a:gdLst/>
              <a:ahLst/>
              <a:cxnLst/>
              <a:rect l="l" t="t" r="r" b="b"/>
              <a:pathLst>
                <a:path w="1175" h="913" extrusionOk="0">
                  <a:moveTo>
                    <a:pt x="1140" y="0"/>
                  </a:moveTo>
                  <a:lnTo>
                    <a:pt x="0" y="855"/>
                  </a:lnTo>
                  <a:lnTo>
                    <a:pt x="34" y="912"/>
                  </a:lnTo>
                  <a:lnTo>
                    <a:pt x="1175" y="57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470;p17">
              <a:extLst>
                <a:ext uri="{FF2B5EF4-FFF2-40B4-BE49-F238E27FC236}">
                  <a16:creationId xmlns:a16="http://schemas.microsoft.com/office/drawing/2014/main" id="{0CEB3D1D-472E-AB0B-7284-086748BE4B2D}"/>
                </a:ext>
              </a:extLst>
            </p:cNvPr>
            <p:cNvSpPr/>
            <p:nvPr/>
          </p:nvSpPr>
          <p:spPr>
            <a:xfrm>
              <a:off x="8282687" y="3746730"/>
              <a:ext cx="86778" cy="65254"/>
            </a:xfrm>
            <a:custGeom>
              <a:avLst/>
              <a:gdLst/>
              <a:ahLst/>
              <a:cxnLst/>
              <a:rect l="l" t="t" r="r" b="b"/>
              <a:pathLst>
                <a:path w="1290" h="970" extrusionOk="0">
                  <a:moveTo>
                    <a:pt x="1244" y="0"/>
                  </a:moveTo>
                  <a:cubicBezTo>
                    <a:pt x="833" y="320"/>
                    <a:pt x="423" y="616"/>
                    <a:pt x="1" y="913"/>
                  </a:cubicBezTo>
                  <a:lnTo>
                    <a:pt x="46" y="970"/>
                  </a:lnTo>
                  <a:cubicBezTo>
                    <a:pt x="457" y="685"/>
                    <a:pt x="879" y="377"/>
                    <a:pt x="1289" y="57"/>
                  </a:cubicBezTo>
                  <a:lnTo>
                    <a:pt x="12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471;p17">
              <a:extLst>
                <a:ext uri="{FF2B5EF4-FFF2-40B4-BE49-F238E27FC236}">
                  <a16:creationId xmlns:a16="http://schemas.microsoft.com/office/drawing/2014/main" id="{2F6CE835-C1D8-4D4C-6B11-52852BEC56D8}"/>
                </a:ext>
              </a:extLst>
            </p:cNvPr>
            <p:cNvSpPr/>
            <p:nvPr/>
          </p:nvSpPr>
          <p:spPr>
            <a:xfrm>
              <a:off x="8284234" y="3598666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1004" y="1"/>
                  </a:moveTo>
                  <a:lnTo>
                    <a:pt x="1" y="788"/>
                  </a:lnTo>
                  <a:lnTo>
                    <a:pt x="35" y="845"/>
                  </a:lnTo>
                  <a:lnTo>
                    <a:pt x="1038" y="58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472;p17">
              <a:extLst>
                <a:ext uri="{FF2B5EF4-FFF2-40B4-BE49-F238E27FC236}">
                  <a16:creationId xmlns:a16="http://schemas.microsoft.com/office/drawing/2014/main" id="{06CBE4EC-90C4-9B37-164C-0B4E72C31F88}"/>
                </a:ext>
              </a:extLst>
            </p:cNvPr>
            <p:cNvSpPr/>
            <p:nvPr/>
          </p:nvSpPr>
          <p:spPr>
            <a:xfrm>
              <a:off x="8282687" y="3441453"/>
              <a:ext cx="74468" cy="56038"/>
            </a:xfrm>
            <a:custGeom>
              <a:avLst/>
              <a:gdLst/>
              <a:ahLst/>
              <a:cxnLst/>
              <a:rect l="l" t="t" r="r" b="b"/>
              <a:pathLst>
                <a:path w="1107" h="833" extrusionOk="0">
                  <a:moveTo>
                    <a:pt x="1061" y="0"/>
                  </a:moveTo>
                  <a:lnTo>
                    <a:pt x="1" y="776"/>
                  </a:lnTo>
                  <a:lnTo>
                    <a:pt x="46" y="833"/>
                  </a:lnTo>
                  <a:lnTo>
                    <a:pt x="1107" y="57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473;p17">
              <a:extLst>
                <a:ext uri="{FF2B5EF4-FFF2-40B4-BE49-F238E27FC236}">
                  <a16:creationId xmlns:a16="http://schemas.microsoft.com/office/drawing/2014/main" id="{3214F9A4-FB30-956C-05D9-E51D42DE927E}"/>
                </a:ext>
              </a:extLst>
            </p:cNvPr>
            <p:cNvSpPr/>
            <p:nvPr/>
          </p:nvSpPr>
          <p:spPr>
            <a:xfrm>
              <a:off x="8194495" y="3444480"/>
              <a:ext cx="76015" cy="53011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46" y="1"/>
                  </a:moveTo>
                  <a:lnTo>
                    <a:pt x="1" y="58"/>
                  </a:lnTo>
                  <a:cubicBezTo>
                    <a:pt x="354" y="320"/>
                    <a:pt x="719" y="571"/>
                    <a:pt x="1095" y="788"/>
                  </a:cubicBezTo>
                  <a:lnTo>
                    <a:pt x="1129" y="731"/>
                  </a:lnTo>
                  <a:cubicBezTo>
                    <a:pt x="753" y="502"/>
                    <a:pt x="388" y="263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474;p17">
              <a:extLst>
                <a:ext uri="{FF2B5EF4-FFF2-40B4-BE49-F238E27FC236}">
                  <a16:creationId xmlns:a16="http://schemas.microsoft.com/office/drawing/2014/main" id="{CE21DC40-DBBE-01A6-F090-52ED6B680CA2}"/>
                </a:ext>
              </a:extLst>
            </p:cNvPr>
            <p:cNvSpPr/>
            <p:nvPr/>
          </p:nvSpPr>
          <p:spPr>
            <a:xfrm>
              <a:off x="8271991" y="3313301"/>
              <a:ext cx="6929" cy="85234"/>
            </a:xfrm>
            <a:custGeom>
              <a:avLst/>
              <a:gdLst/>
              <a:ahLst/>
              <a:cxnLst/>
              <a:rect l="l" t="t" r="r" b="b"/>
              <a:pathLst>
                <a:path w="103" h="1267" extrusionOk="0">
                  <a:moveTo>
                    <a:pt x="34" y="1"/>
                  </a:moveTo>
                  <a:cubicBezTo>
                    <a:pt x="12" y="423"/>
                    <a:pt x="0" y="845"/>
                    <a:pt x="12" y="1267"/>
                  </a:cubicBezTo>
                  <a:lnTo>
                    <a:pt x="91" y="1267"/>
                  </a:lnTo>
                  <a:cubicBezTo>
                    <a:pt x="80" y="845"/>
                    <a:pt x="80" y="423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475;p17">
              <a:extLst>
                <a:ext uri="{FF2B5EF4-FFF2-40B4-BE49-F238E27FC236}">
                  <a16:creationId xmlns:a16="http://schemas.microsoft.com/office/drawing/2014/main" id="{64AD9AC5-AC13-AC8C-B250-58101BE634BE}"/>
                </a:ext>
              </a:extLst>
            </p:cNvPr>
            <p:cNvSpPr/>
            <p:nvPr/>
          </p:nvSpPr>
          <p:spPr>
            <a:xfrm>
              <a:off x="8199877" y="3755139"/>
              <a:ext cx="69894" cy="56845"/>
            </a:xfrm>
            <a:custGeom>
              <a:avLst/>
              <a:gdLst/>
              <a:ahLst/>
              <a:cxnLst/>
              <a:rect l="l" t="t" r="r" b="b"/>
              <a:pathLst>
                <a:path w="1039" h="845" extrusionOk="0">
                  <a:moveTo>
                    <a:pt x="46" y="1"/>
                  </a:moveTo>
                  <a:lnTo>
                    <a:pt x="0" y="58"/>
                  </a:lnTo>
                  <a:lnTo>
                    <a:pt x="992" y="845"/>
                  </a:lnTo>
                  <a:lnTo>
                    <a:pt x="1038" y="788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476;p17">
              <a:extLst>
                <a:ext uri="{FF2B5EF4-FFF2-40B4-BE49-F238E27FC236}">
                  <a16:creationId xmlns:a16="http://schemas.microsoft.com/office/drawing/2014/main" id="{E8231A68-EEC4-B59F-753A-668F28450051}"/>
                </a:ext>
              </a:extLst>
            </p:cNvPr>
            <p:cNvSpPr/>
            <p:nvPr/>
          </p:nvSpPr>
          <p:spPr>
            <a:xfrm>
              <a:off x="8187566" y="3595639"/>
              <a:ext cx="83684" cy="58325"/>
            </a:xfrm>
            <a:custGeom>
              <a:avLst/>
              <a:gdLst/>
              <a:ahLst/>
              <a:cxnLst/>
              <a:rect l="l" t="t" r="r" b="b"/>
              <a:pathLst>
                <a:path w="1244" h="867" extrusionOk="0">
                  <a:moveTo>
                    <a:pt x="35" y="0"/>
                  </a:moveTo>
                  <a:lnTo>
                    <a:pt x="1" y="69"/>
                  </a:lnTo>
                  <a:cubicBezTo>
                    <a:pt x="411" y="319"/>
                    <a:pt x="811" y="582"/>
                    <a:pt x="1198" y="867"/>
                  </a:cubicBezTo>
                  <a:lnTo>
                    <a:pt x="1244" y="810"/>
                  </a:lnTo>
                  <a:cubicBezTo>
                    <a:pt x="856" y="525"/>
                    <a:pt x="446" y="262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477;p17">
              <a:extLst>
                <a:ext uri="{FF2B5EF4-FFF2-40B4-BE49-F238E27FC236}">
                  <a16:creationId xmlns:a16="http://schemas.microsoft.com/office/drawing/2014/main" id="{D849C77A-A6C9-C265-40AA-ACA5E5F9BEA5}"/>
                </a:ext>
              </a:extLst>
            </p:cNvPr>
            <p:cNvSpPr/>
            <p:nvPr/>
          </p:nvSpPr>
          <p:spPr>
            <a:xfrm>
              <a:off x="8203711" y="3916994"/>
              <a:ext cx="69086" cy="50723"/>
            </a:xfrm>
            <a:custGeom>
              <a:avLst/>
              <a:gdLst/>
              <a:ahLst/>
              <a:cxnLst/>
              <a:rect l="l" t="t" r="r" b="b"/>
              <a:pathLst>
                <a:path w="1027" h="754" extrusionOk="0">
                  <a:moveTo>
                    <a:pt x="35" y="1"/>
                  </a:moveTo>
                  <a:lnTo>
                    <a:pt x="0" y="58"/>
                  </a:lnTo>
                  <a:cubicBezTo>
                    <a:pt x="331" y="275"/>
                    <a:pt x="662" y="503"/>
                    <a:pt x="981" y="753"/>
                  </a:cubicBezTo>
                  <a:lnTo>
                    <a:pt x="1027" y="696"/>
                  </a:lnTo>
                  <a:cubicBezTo>
                    <a:pt x="707" y="446"/>
                    <a:pt x="377" y="206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478;p17">
              <a:extLst>
                <a:ext uri="{FF2B5EF4-FFF2-40B4-BE49-F238E27FC236}">
                  <a16:creationId xmlns:a16="http://schemas.microsoft.com/office/drawing/2014/main" id="{87A52E22-4DD3-915D-480E-091ED8041FD7}"/>
                </a:ext>
              </a:extLst>
            </p:cNvPr>
            <p:cNvSpPr/>
            <p:nvPr/>
          </p:nvSpPr>
          <p:spPr>
            <a:xfrm>
              <a:off x="8166107" y="4384193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06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3" y="296"/>
                    <a:pt x="172" y="311"/>
                    <a:pt x="210" y="311"/>
                  </a:cubicBezTo>
                  <a:cubicBezTo>
                    <a:pt x="288" y="311"/>
                    <a:pt x="366" y="248"/>
                    <a:pt x="366" y="148"/>
                  </a:cubicBezTo>
                  <a:cubicBezTo>
                    <a:pt x="366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479;p17">
              <a:extLst>
                <a:ext uri="{FF2B5EF4-FFF2-40B4-BE49-F238E27FC236}">
                  <a16:creationId xmlns:a16="http://schemas.microsoft.com/office/drawing/2014/main" id="{D45401CA-122E-F877-1F19-4DCC8136C204}"/>
                </a:ext>
              </a:extLst>
            </p:cNvPr>
            <p:cNvSpPr/>
            <p:nvPr/>
          </p:nvSpPr>
          <p:spPr>
            <a:xfrm>
              <a:off x="8173776" y="4559098"/>
              <a:ext cx="24621" cy="20989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17" y="0"/>
                  </a:moveTo>
                  <a:cubicBezTo>
                    <a:pt x="69" y="0"/>
                    <a:pt x="1" y="171"/>
                    <a:pt x="103" y="262"/>
                  </a:cubicBezTo>
                  <a:cubicBezTo>
                    <a:pt x="134" y="297"/>
                    <a:pt x="173" y="312"/>
                    <a:pt x="212" y="312"/>
                  </a:cubicBezTo>
                  <a:cubicBezTo>
                    <a:pt x="290" y="312"/>
                    <a:pt x="366" y="251"/>
                    <a:pt x="366" y="160"/>
                  </a:cubicBezTo>
                  <a:cubicBezTo>
                    <a:pt x="366" y="68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480;p17">
              <a:extLst>
                <a:ext uri="{FF2B5EF4-FFF2-40B4-BE49-F238E27FC236}">
                  <a16:creationId xmlns:a16="http://schemas.microsoft.com/office/drawing/2014/main" id="{F9EE4869-5B65-E1EF-5D1E-04401C14E8FC}"/>
                </a:ext>
              </a:extLst>
            </p:cNvPr>
            <p:cNvSpPr/>
            <p:nvPr/>
          </p:nvSpPr>
          <p:spPr>
            <a:xfrm>
              <a:off x="8283494" y="4374170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91" y="263"/>
                  </a:cubicBezTo>
                  <a:cubicBezTo>
                    <a:pt x="126" y="297"/>
                    <a:pt x="168" y="313"/>
                    <a:pt x="208" y="313"/>
                  </a:cubicBezTo>
                  <a:cubicBezTo>
                    <a:pt x="289" y="313"/>
                    <a:pt x="365" y="252"/>
                    <a:pt x="365" y="161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481;p17">
              <a:extLst>
                <a:ext uri="{FF2B5EF4-FFF2-40B4-BE49-F238E27FC236}">
                  <a16:creationId xmlns:a16="http://schemas.microsoft.com/office/drawing/2014/main" id="{F0BC47E3-FE17-B2CC-021E-FF2905934C5F}"/>
                </a:ext>
              </a:extLst>
            </p:cNvPr>
            <p:cNvSpPr/>
            <p:nvPr/>
          </p:nvSpPr>
          <p:spPr>
            <a:xfrm>
              <a:off x="8369399" y="4428659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1"/>
                  </a:moveTo>
                  <a:cubicBezTo>
                    <a:pt x="69" y="1"/>
                    <a:pt x="0" y="172"/>
                    <a:pt x="92" y="274"/>
                  </a:cubicBezTo>
                  <a:cubicBezTo>
                    <a:pt x="124" y="303"/>
                    <a:pt x="163" y="316"/>
                    <a:pt x="201" y="316"/>
                  </a:cubicBezTo>
                  <a:cubicBezTo>
                    <a:pt x="285" y="316"/>
                    <a:pt x="365" y="254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482;p17">
              <a:extLst>
                <a:ext uri="{FF2B5EF4-FFF2-40B4-BE49-F238E27FC236}">
                  <a16:creationId xmlns:a16="http://schemas.microsoft.com/office/drawing/2014/main" id="{3E9A7A6F-DF0E-CCE1-1602-EDFFF8D5FB26}"/>
                </a:ext>
              </a:extLst>
            </p:cNvPr>
            <p:cNvSpPr/>
            <p:nvPr/>
          </p:nvSpPr>
          <p:spPr>
            <a:xfrm>
              <a:off x="8269704" y="4748700"/>
              <a:ext cx="24554" cy="21662"/>
            </a:xfrm>
            <a:custGeom>
              <a:avLst/>
              <a:gdLst/>
              <a:ahLst/>
              <a:cxnLst/>
              <a:rect l="l" t="t" r="r" b="b"/>
              <a:pathLst>
                <a:path w="365" h="322" extrusionOk="0">
                  <a:moveTo>
                    <a:pt x="205" y="1"/>
                  </a:moveTo>
                  <a:cubicBezTo>
                    <a:pt x="68" y="1"/>
                    <a:pt x="0" y="172"/>
                    <a:pt x="91" y="275"/>
                  </a:cubicBezTo>
                  <a:cubicBezTo>
                    <a:pt x="124" y="307"/>
                    <a:pt x="163" y="321"/>
                    <a:pt x="201" y="321"/>
                  </a:cubicBezTo>
                  <a:cubicBezTo>
                    <a:pt x="285" y="321"/>
                    <a:pt x="365" y="254"/>
                    <a:pt x="365" y="160"/>
                  </a:cubicBezTo>
                  <a:cubicBezTo>
                    <a:pt x="365" y="81"/>
                    <a:pt x="296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483;p17">
              <a:extLst>
                <a:ext uri="{FF2B5EF4-FFF2-40B4-BE49-F238E27FC236}">
                  <a16:creationId xmlns:a16="http://schemas.microsoft.com/office/drawing/2014/main" id="{3E0F17BA-0F44-AB13-8485-DEE816D09161}"/>
                </a:ext>
              </a:extLst>
            </p:cNvPr>
            <p:cNvSpPr/>
            <p:nvPr/>
          </p:nvSpPr>
          <p:spPr>
            <a:xfrm>
              <a:off x="8314169" y="4509183"/>
              <a:ext cx="25361" cy="21056"/>
            </a:xfrm>
            <a:custGeom>
              <a:avLst/>
              <a:gdLst/>
              <a:ahLst/>
              <a:cxnLst/>
              <a:rect l="l" t="t" r="r" b="b"/>
              <a:pathLst>
                <a:path w="377" h="313" extrusionOk="0">
                  <a:moveTo>
                    <a:pt x="217" y="1"/>
                  </a:moveTo>
                  <a:cubicBezTo>
                    <a:pt x="69" y="1"/>
                    <a:pt x="0" y="161"/>
                    <a:pt x="103" y="263"/>
                  </a:cubicBezTo>
                  <a:cubicBezTo>
                    <a:pt x="137" y="297"/>
                    <a:pt x="178" y="312"/>
                    <a:pt x="218" y="312"/>
                  </a:cubicBezTo>
                  <a:cubicBezTo>
                    <a:pt x="300" y="312"/>
                    <a:pt x="377" y="249"/>
                    <a:pt x="377" y="149"/>
                  </a:cubicBezTo>
                  <a:cubicBezTo>
                    <a:pt x="377" y="69"/>
                    <a:pt x="297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484;p17">
              <a:extLst>
                <a:ext uri="{FF2B5EF4-FFF2-40B4-BE49-F238E27FC236}">
                  <a16:creationId xmlns:a16="http://schemas.microsoft.com/office/drawing/2014/main" id="{E683EF9B-5450-5DE3-C79A-E7A63ED40373}"/>
                </a:ext>
              </a:extLst>
            </p:cNvPr>
            <p:cNvSpPr/>
            <p:nvPr/>
          </p:nvSpPr>
          <p:spPr>
            <a:xfrm>
              <a:off x="8377067" y="4338919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17" y="0"/>
                  </a:moveTo>
                  <a:cubicBezTo>
                    <a:pt x="69" y="0"/>
                    <a:pt x="0" y="160"/>
                    <a:pt x="103" y="263"/>
                  </a:cubicBezTo>
                  <a:cubicBezTo>
                    <a:pt x="137" y="297"/>
                    <a:pt x="178" y="312"/>
                    <a:pt x="217" y="312"/>
                  </a:cubicBezTo>
                  <a:cubicBezTo>
                    <a:pt x="294" y="312"/>
                    <a:pt x="365" y="251"/>
                    <a:pt x="365" y="160"/>
                  </a:cubicBezTo>
                  <a:cubicBezTo>
                    <a:pt x="365" y="69"/>
                    <a:pt x="297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485;p17">
              <a:extLst>
                <a:ext uri="{FF2B5EF4-FFF2-40B4-BE49-F238E27FC236}">
                  <a16:creationId xmlns:a16="http://schemas.microsoft.com/office/drawing/2014/main" id="{BC442265-9EEE-CF84-C764-2B7A81EDD4E5}"/>
                </a:ext>
              </a:extLst>
            </p:cNvPr>
            <p:cNvSpPr/>
            <p:nvPr/>
          </p:nvSpPr>
          <p:spPr>
            <a:xfrm>
              <a:off x="8384736" y="4588967"/>
              <a:ext cx="24621" cy="21056"/>
            </a:xfrm>
            <a:custGeom>
              <a:avLst/>
              <a:gdLst/>
              <a:ahLst/>
              <a:cxnLst/>
              <a:rect l="l" t="t" r="r" b="b"/>
              <a:pathLst>
                <a:path w="366" h="313" extrusionOk="0">
                  <a:moveTo>
                    <a:pt x="206" y="1"/>
                  </a:moveTo>
                  <a:cubicBezTo>
                    <a:pt x="69" y="1"/>
                    <a:pt x="0" y="172"/>
                    <a:pt x="103" y="263"/>
                  </a:cubicBezTo>
                  <a:cubicBezTo>
                    <a:pt x="133" y="297"/>
                    <a:pt x="173" y="312"/>
                    <a:pt x="212" y="312"/>
                  </a:cubicBezTo>
                  <a:cubicBezTo>
                    <a:pt x="289" y="312"/>
                    <a:pt x="365" y="252"/>
                    <a:pt x="365" y="160"/>
                  </a:cubicBezTo>
                  <a:cubicBezTo>
                    <a:pt x="365" y="69"/>
                    <a:pt x="297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486;p17">
              <a:extLst>
                <a:ext uri="{FF2B5EF4-FFF2-40B4-BE49-F238E27FC236}">
                  <a16:creationId xmlns:a16="http://schemas.microsoft.com/office/drawing/2014/main" id="{2A960B21-440A-697D-C832-781B0DEC001F}"/>
                </a:ext>
              </a:extLst>
            </p:cNvPr>
            <p:cNvSpPr/>
            <p:nvPr/>
          </p:nvSpPr>
          <p:spPr>
            <a:xfrm>
              <a:off x="8234386" y="4463977"/>
              <a:ext cx="24621" cy="21258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206" y="0"/>
                  </a:moveTo>
                  <a:cubicBezTo>
                    <a:pt x="69" y="0"/>
                    <a:pt x="0" y="171"/>
                    <a:pt x="103" y="274"/>
                  </a:cubicBezTo>
                  <a:cubicBezTo>
                    <a:pt x="132" y="302"/>
                    <a:pt x="168" y="315"/>
                    <a:pt x="205" y="315"/>
                  </a:cubicBezTo>
                  <a:cubicBezTo>
                    <a:pt x="285" y="315"/>
                    <a:pt x="365" y="254"/>
                    <a:pt x="365" y="160"/>
                  </a:cubicBezTo>
                  <a:cubicBezTo>
                    <a:pt x="365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487;p17">
              <a:extLst>
                <a:ext uri="{FF2B5EF4-FFF2-40B4-BE49-F238E27FC236}">
                  <a16:creationId xmlns:a16="http://schemas.microsoft.com/office/drawing/2014/main" id="{A0D03E4A-78AF-B1F9-3676-08ABB99991E8}"/>
                </a:ext>
              </a:extLst>
            </p:cNvPr>
            <p:cNvSpPr/>
            <p:nvPr/>
          </p:nvSpPr>
          <p:spPr>
            <a:xfrm>
              <a:off x="8094800" y="4037477"/>
              <a:ext cx="378192" cy="111269"/>
            </a:xfrm>
            <a:custGeom>
              <a:avLst/>
              <a:gdLst/>
              <a:ahLst/>
              <a:cxnLst/>
              <a:rect l="l" t="t" r="r" b="b"/>
              <a:pathLst>
                <a:path w="5622" h="1654" extrusionOk="0">
                  <a:moveTo>
                    <a:pt x="2817" y="69"/>
                  </a:moveTo>
                  <a:cubicBezTo>
                    <a:pt x="4288" y="69"/>
                    <a:pt x="5542" y="411"/>
                    <a:pt x="5542" y="821"/>
                  </a:cubicBezTo>
                  <a:cubicBezTo>
                    <a:pt x="5542" y="1232"/>
                    <a:pt x="4299" y="1574"/>
                    <a:pt x="2817" y="1574"/>
                  </a:cubicBezTo>
                  <a:cubicBezTo>
                    <a:pt x="1323" y="1574"/>
                    <a:pt x="80" y="1232"/>
                    <a:pt x="80" y="821"/>
                  </a:cubicBezTo>
                  <a:cubicBezTo>
                    <a:pt x="80" y="422"/>
                    <a:pt x="1323" y="69"/>
                    <a:pt x="2817" y="69"/>
                  </a:cubicBezTo>
                  <a:close/>
                  <a:moveTo>
                    <a:pt x="2817" y="0"/>
                  </a:moveTo>
                  <a:cubicBezTo>
                    <a:pt x="1243" y="0"/>
                    <a:pt x="0" y="365"/>
                    <a:pt x="0" y="821"/>
                  </a:cubicBezTo>
                  <a:cubicBezTo>
                    <a:pt x="0" y="1289"/>
                    <a:pt x="1243" y="1654"/>
                    <a:pt x="2817" y="1654"/>
                  </a:cubicBezTo>
                  <a:cubicBezTo>
                    <a:pt x="4379" y="1654"/>
                    <a:pt x="5622" y="1289"/>
                    <a:pt x="5622" y="821"/>
                  </a:cubicBezTo>
                  <a:cubicBezTo>
                    <a:pt x="5622" y="365"/>
                    <a:pt x="4379" y="0"/>
                    <a:pt x="28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488;p17">
              <a:extLst>
                <a:ext uri="{FF2B5EF4-FFF2-40B4-BE49-F238E27FC236}">
                  <a16:creationId xmlns:a16="http://schemas.microsoft.com/office/drawing/2014/main" id="{D5070272-9A75-6167-0E53-D9AB8456C86A}"/>
                </a:ext>
              </a:extLst>
            </p:cNvPr>
            <p:cNvSpPr/>
            <p:nvPr/>
          </p:nvSpPr>
          <p:spPr>
            <a:xfrm>
              <a:off x="8138526" y="4482342"/>
              <a:ext cx="4642" cy="95191"/>
            </a:xfrm>
            <a:custGeom>
              <a:avLst/>
              <a:gdLst/>
              <a:ahLst/>
              <a:cxnLst/>
              <a:rect l="l" t="t" r="r" b="b"/>
              <a:pathLst>
                <a:path w="69" h="1415" extrusionOk="0">
                  <a:moveTo>
                    <a:pt x="0" y="1"/>
                  </a:moveTo>
                  <a:lnTo>
                    <a:pt x="0" y="1415"/>
                  </a:lnTo>
                  <a:lnTo>
                    <a:pt x="69" y="141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489;p17">
              <a:extLst>
                <a:ext uri="{FF2B5EF4-FFF2-40B4-BE49-F238E27FC236}">
                  <a16:creationId xmlns:a16="http://schemas.microsoft.com/office/drawing/2014/main" id="{4CA1843B-13C2-7039-994F-789D388193D2}"/>
                </a:ext>
              </a:extLst>
            </p:cNvPr>
            <p:cNvSpPr/>
            <p:nvPr/>
          </p:nvSpPr>
          <p:spPr>
            <a:xfrm>
              <a:off x="8140006" y="4610494"/>
              <a:ext cx="4709" cy="22267"/>
            </a:xfrm>
            <a:custGeom>
              <a:avLst/>
              <a:gdLst/>
              <a:ahLst/>
              <a:cxnLst/>
              <a:rect l="l" t="t" r="r" b="b"/>
              <a:pathLst>
                <a:path w="70" h="331" extrusionOk="0">
                  <a:moveTo>
                    <a:pt x="1" y="0"/>
                  </a:moveTo>
                  <a:lnTo>
                    <a:pt x="1" y="331"/>
                  </a:lnTo>
                  <a:lnTo>
                    <a:pt x="69" y="33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490;p17">
              <a:extLst>
                <a:ext uri="{FF2B5EF4-FFF2-40B4-BE49-F238E27FC236}">
                  <a16:creationId xmlns:a16="http://schemas.microsoft.com/office/drawing/2014/main" id="{8620EC07-BEC6-7086-7286-206F853878E1}"/>
                </a:ext>
              </a:extLst>
            </p:cNvPr>
            <p:cNvSpPr/>
            <p:nvPr/>
          </p:nvSpPr>
          <p:spPr>
            <a:xfrm>
              <a:off x="8119354" y="4151771"/>
              <a:ext cx="4642" cy="67542"/>
            </a:xfrm>
            <a:custGeom>
              <a:avLst/>
              <a:gdLst/>
              <a:ahLst/>
              <a:cxnLst/>
              <a:rect l="l" t="t" r="r" b="b"/>
              <a:pathLst>
                <a:path w="69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68" y="100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491;p17">
              <a:extLst>
                <a:ext uri="{FF2B5EF4-FFF2-40B4-BE49-F238E27FC236}">
                  <a16:creationId xmlns:a16="http://schemas.microsoft.com/office/drawing/2014/main" id="{F197F125-BAAA-EDD8-BFFC-3B8063CC276C}"/>
                </a:ext>
              </a:extLst>
            </p:cNvPr>
            <p:cNvSpPr/>
            <p:nvPr/>
          </p:nvSpPr>
          <p:spPr>
            <a:xfrm>
              <a:off x="8397787" y="4196977"/>
              <a:ext cx="4642" cy="48436"/>
            </a:xfrm>
            <a:custGeom>
              <a:avLst/>
              <a:gdLst/>
              <a:ahLst/>
              <a:cxnLst/>
              <a:rect l="l" t="t" r="r" b="b"/>
              <a:pathLst>
                <a:path w="69" h="720" extrusionOk="0">
                  <a:moveTo>
                    <a:pt x="0" y="1"/>
                  </a:moveTo>
                  <a:lnTo>
                    <a:pt x="0" y="719"/>
                  </a:lnTo>
                  <a:lnTo>
                    <a:pt x="69" y="7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492;p17">
              <a:extLst>
                <a:ext uri="{FF2B5EF4-FFF2-40B4-BE49-F238E27FC236}">
                  <a16:creationId xmlns:a16="http://schemas.microsoft.com/office/drawing/2014/main" id="{EB42149A-E9C0-C03F-E4A4-C338AED9F926}"/>
                </a:ext>
              </a:extLst>
            </p:cNvPr>
            <p:cNvSpPr/>
            <p:nvPr/>
          </p:nvSpPr>
          <p:spPr>
            <a:xfrm>
              <a:off x="8414672" y="4166301"/>
              <a:ext cx="7736" cy="60680"/>
            </a:xfrm>
            <a:custGeom>
              <a:avLst/>
              <a:gdLst/>
              <a:ahLst/>
              <a:cxnLst/>
              <a:rect l="l" t="t" r="r" b="b"/>
              <a:pathLst>
                <a:path w="115" h="902" extrusionOk="0">
                  <a:moveTo>
                    <a:pt x="34" y="1"/>
                  </a:moveTo>
                  <a:cubicBezTo>
                    <a:pt x="34" y="297"/>
                    <a:pt x="34" y="605"/>
                    <a:pt x="0" y="902"/>
                  </a:cubicBezTo>
                  <a:lnTo>
                    <a:pt x="80" y="902"/>
                  </a:lnTo>
                  <a:cubicBezTo>
                    <a:pt x="103" y="605"/>
                    <a:pt x="114" y="297"/>
                    <a:pt x="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393;p37">
            <a:extLst>
              <a:ext uri="{FF2B5EF4-FFF2-40B4-BE49-F238E27FC236}">
                <a16:creationId xmlns:a16="http://schemas.microsoft.com/office/drawing/2014/main" id="{4F97570A-1C3D-57EA-CE71-9DD089A5BB64}"/>
              </a:ext>
            </a:extLst>
          </p:cNvPr>
          <p:cNvGrpSpPr/>
          <p:nvPr/>
        </p:nvGrpSpPr>
        <p:grpSpPr>
          <a:xfrm>
            <a:off x="3445044" y="5566785"/>
            <a:ext cx="477123" cy="476620"/>
            <a:chOff x="1891500" y="4120350"/>
            <a:chExt cx="830791" cy="829914"/>
          </a:xfrm>
        </p:grpSpPr>
        <p:sp>
          <p:nvSpPr>
            <p:cNvPr id="172" name="Google Shape;1394;p37">
              <a:extLst>
                <a:ext uri="{FF2B5EF4-FFF2-40B4-BE49-F238E27FC236}">
                  <a16:creationId xmlns:a16="http://schemas.microsoft.com/office/drawing/2014/main" id="{50A23DDF-FBA7-9822-4C49-CFF10DCE1491}"/>
                </a:ext>
              </a:extLst>
            </p:cNvPr>
            <p:cNvSpPr/>
            <p:nvPr/>
          </p:nvSpPr>
          <p:spPr>
            <a:xfrm>
              <a:off x="1926970" y="4154864"/>
              <a:ext cx="759852" cy="760888"/>
            </a:xfrm>
            <a:custGeom>
              <a:avLst/>
              <a:gdLst/>
              <a:ahLst/>
              <a:cxnLst/>
              <a:rect l="l" t="t" r="r" b="b"/>
              <a:pathLst>
                <a:path w="9533" h="9546" extrusionOk="0">
                  <a:moveTo>
                    <a:pt x="4767" y="1"/>
                  </a:moveTo>
                  <a:cubicBezTo>
                    <a:pt x="2132" y="1"/>
                    <a:pt x="0" y="2145"/>
                    <a:pt x="0" y="4779"/>
                  </a:cubicBezTo>
                  <a:cubicBezTo>
                    <a:pt x="0" y="7413"/>
                    <a:pt x="2132" y="9545"/>
                    <a:pt x="4767" y="9545"/>
                  </a:cubicBezTo>
                  <a:cubicBezTo>
                    <a:pt x="7401" y="9545"/>
                    <a:pt x="9533" y="7413"/>
                    <a:pt x="9533" y="4779"/>
                  </a:cubicBezTo>
                  <a:cubicBezTo>
                    <a:pt x="9533" y="2145"/>
                    <a:pt x="7401" y="1"/>
                    <a:pt x="47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395;p37">
              <a:extLst>
                <a:ext uri="{FF2B5EF4-FFF2-40B4-BE49-F238E27FC236}">
                  <a16:creationId xmlns:a16="http://schemas.microsoft.com/office/drawing/2014/main" id="{A4D08CB6-628C-8188-9220-2D6C51236A8D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396;p37">
              <a:extLst>
                <a:ext uri="{FF2B5EF4-FFF2-40B4-BE49-F238E27FC236}">
                  <a16:creationId xmlns:a16="http://schemas.microsoft.com/office/drawing/2014/main" id="{06BBEAE2-19D3-75AE-9F81-6F70FD6F9BFA}"/>
                </a:ext>
              </a:extLst>
            </p:cNvPr>
            <p:cNvSpPr/>
            <p:nvPr/>
          </p:nvSpPr>
          <p:spPr>
            <a:xfrm>
              <a:off x="2305983" y="4157654"/>
              <a:ext cx="80" cy="73650"/>
            </a:xfrm>
            <a:custGeom>
              <a:avLst/>
              <a:gdLst/>
              <a:ahLst/>
              <a:cxnLst/>
              <a:rect l="l" t="t" r="r" b="b"/>
              <a:pathLst>
                <a:path w="1" h="924" fill="none" extrusionOk="0">
                  <a:moveTo>
                    <a:pt x="0" y="0"/>
                  </a:moveTo>
                  <a:lnTo>
                    <a:pt x="0" y="92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397;p37">
              <a:extLst>
                <a:ext uri="{FF2B5EF4-FFF2-40B4-BE49-F238E27FC236}">
                  <a16:creationId xmlns:a16="http://schemas.microsoft.com/office/drawing/2014/main" id="{0D78101F-3656-28B7-D706-0C8E9322FF8C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398;p37">
              <a:extLst>
                <a:ext uri="{FF2B5EF4-FFF2-40B4-BE49-F238E27FC236}">
                  <a16:creationId xmlns:a16="http://schemas.microsoft.com/office/drawing/2014/main" id="{9776ED22-F21C-029F-EA64-D24F5D9DF629}"/>
                </a:ext>
              </a:extLst>
            </p:cNvPr>
            <p:cNvSpPr/>
            <p:nvPr/>
          </p:nvSpPr>
          <p:spPr>
            <a:xfrm>
              <a:off x="2305983" y="4838364"/>
              <a:ext cx="80" cy="73729"/>
            </a:xfrm>
            <a:custGeom>
              <a:avLst/>
              <a:gdLst/>
              <a:ahLst/>
              <a:cxnLst/>
              <a:rect l="l" t="t" r="r" b="b"/>
              <a:pathLst>
                <a:path w="1" h="925" fill="none" extrusionOk="0">
                  <a:moveTo>
                    <a:pt x="0" y="1"/>
                  </a:moveTo>
                  <a:lnTo>
                    <a:pt x="0" y="92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399;p37">
              <a:extLst>
                <a:ext uri="{FF2B5EF4-FFF2-40B4-BE49-F238E27FC236}">
                  <a16:creationId xmlns:a16="http://schemas.microsoft.com/office/drawing/2014/main" id="{24F1B44E-D9A6-77DF-4719-E54EE6A6E86B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400;p37">
              <a:extLst>
                <a:ext uri="{FF2B5EF4-FFF2-40B4-BE49-F238E27FC236}">
                  <a16:creationId xmlns:a16="http://schemas.microsoft.com/office/drawing/2014/main" id="{075333D9-8282-FA4A-0EDD-1DB6A5D19CCE}"/>
                </a:ext>
              </a:extLst>
            </p:cNvPr>
            <p:cNvSpPr/>
            <p:nvPr/>
          </p:nvSpPr>
          <p:spPr>
            <a:xfrm>
              <a:off x="1928724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401;p37">
              <a:extLst>
                <a:ext uri="{FF2B5EF4-FFF2-40B4-BE49-F238E27FC236}">
                  <a16:creationId xmlns:a16="http://schemas.microsoft.com/office/drawing/2014/main" id="{F6910021-CAF4-B845-460C-06190577632B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402;p37">
              <a:extLst>
                <a:ext uri="{FF2B5EF4-FFF2-40B4-BE49-F238E27FC236}">
                  <a16:creationId xmlns:a16="http://schemas.microsoft.com/office/drawing/2014/main" id="{414A10E2-7CAF-71F1-E0F1-D0074ACFD604}"/>
                </a:ext>
              </a:extLst>
            </p:cNvPr>
            <p:cNvSpPr/>
            <p:nvPr/>
          </p:nvSpPr>
          <p:spPr>
            <a:xfrm>
              <a:off x="2609513" y="4534834"/>
              <a:ext cx="73729" cy="80"/>
            </a:xfrm>
            <a:custGeom>
              <a:avLst/>
              <a:gdLst/>
              <a:ahLst/>
              <a:cxnLst/>
              <a:rect l="l" t="t" r="r" b="b"/>
              <a:pathLst>
                <a:path w="925" h="1" fill="none" extrusionOk="0">
                  <a:moveTo>
                    <a:pt x="1" y="0"/>
                  </a:moveTo>
                  <a:lnTo>
                    <a:pt x="92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403;p37">
              <a:extLst>
                <a:ext uri="{FF2B5EF4-FFF2-40B4-BE49-F238E27FC236}">
                  <a16:creationId xmlns:a16="http://schemas.microsoft.com/office/drawing/2014/main" id="{192D044D-94B3-2137-2525-F5F607B2DCCA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404;p37">
              <a:extLst>
                <a:ext uri="{FF2B5EF4-FFF2-40B4-BE49-F238E27FC236}">
                  <a16:creationId xmlns:a16="http://schemas.microsoft.com/office/drawing/2014/main" id="{97532A96-B6B0-5F0B-0B7E-3409285F5B61}"/>
                </a:ext>
              </a:extLst>
            </p:cNvPr>
            <p:cNvSpPr/>
            <p:nvPr/>
          </p:nvSpPr>
          <p:spPr>
            <a:xfrm>
              <a:off x="1975991" y="4352142"/>
              <a:ext cx="63766" cy="35550"/>
            </a:xfrm>
            <a:custGeom>
              <a:avLst/>
              <a:gdLst/>
              <a:ahLst/>
              <a:cxnLst/>
              <a:rect l="l" t="t" r="r" b="b"/>
              <a:pathLst>
                <a:path w="800" h="446" fill="none" extrusionOk="0">
                  <a:moveTo>
                    <a:pt x="1" y="0"/>
                  </a:moveTo>
                  <a:lnTo>
                    <a:pt x="799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405;p37">
              <a:extLst>
                <a:ext uri="{FF2B5EF4-FFF2-40B4-BE49-F238E27FC236}">
                  <a16:creationId xmlns:a16="http://schemas.microsoft.com/office/drawing/2014/main" id="{6EB7DB71-CFCE-38C6-392C-F11EDB50F61C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406;p37">
              <a:extLst>
                <a:ext uri="{FF2B5EF4-FFF2-40B4-BE49-F238E27FC236}">
                  <a16:creationId xmlns:a16="http://schemas.microsoft.com/office/drawing/2014/main" id="{FF4C9CB6-2EA5-2B3E-2ADB-1AAC580DAE19}"/>
                </a:ext>
              </a:extLst>
            </p:cNvPr>
            <p:cNvSpPr/>
            <p:nvPr/>
          </p:nvSpPr>
          <p:spPr>
            <a:xfrm>
              <a:off x="2572289" y="4681179"/>
              <a:ext cx="63686" cy="35470"/>
            </a:xfrm>
            <a:custGeom>
              <a:avLst/>
              <a:gdLst/>
              <a:ahLst/>
              <a:cxnLst/>
              <a:rect l="l" t="t" r="r" b="b"/>
              <a:pathLst>
                <a:path w="799" h="445" fill="none" extrusionOk="0">
                  <a:moveTo>
                    <a:pt x="0" y="0"/>
                  </a:moveTo>
                  <a:lnTo>
                    <a:pt x="798" y="44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407;p37">
              <a:extLst>
                <a:ext uri="{FF2B5EF4-FFF2-40B4-BE49-F238E27FC236}">
                  <a16:creationId xmlns:a16="http://schemas.microsoft.com/office/drawing/2014/main" id="{F2CE8447-E75B-2957-5915-762C255DEDBC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408;p37">
              <a:extLst>
                <a:ext uri="{FF2B5EF4-FFF2-40B4-BE49-F238E27FC236}">
                  <a16:creationId xmlns:a16="http://schemas.microsoft.com/office/drawing/2014/main" id="{65B2E10B-AC4E-7F6C-F467-C1CC871F1058}"/>
                </a:ext>
              </a:extLst>
            </p:cNvPr>
            <p:cNvSpPr/>
            <p:nvPr/>
          </p:nvSpPr>
          <p:spPr>
            <a:xfrm>
              <a:off x="2124169" y="4800264"/>
              <a:ext cx="35550" cy="64563"/>
            </a:xfrm>
            <a:custGeom>
              <a:avLst/>
              <a:gdLst/>
              <a:ahLst/>
              <a:cxnLst/>
              <a:rect l="l" t="t" r="r" b="b"/>
              <a:pathLst>
                <a:path w="446" h="810" fill="none" extrusionOk="0">
                  <a:moveTo>
                    <a:pt x="1" y="810"/>
                  </a:moveTo>
                  <a:lnTo>
                    <a:pt x="44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409;p37">
              <a:extLst>
                <a:ext uri="{FF2B5EF4-FFF2-40B4-BE49-F238E27FC236}">
                  <a16:creationId xmlns:a16="http://schemas.microsoft.com/office/drawing/2014/main" id="{71DD29AF-2ACA-67CA-C535-D343E16D8A9B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410;p37">
              <a:extLst>
                <a:ext uri="{FF2B5EF4-FFF2-40B4-BE49-F238E27FC236}">
                  <a16:creationId xmlns:a16="http://schemas.microsoft.com/office/drawing/2014/main" id="{D26EF285-505E-4518-D59F-9503E9AFDB53}"/>
                </a:ext>
              </a:extLst>
            </p:cNvPr>
            <p:cNvSpPr/>
            <p:nvPr/>
          </p:nvSpPr>
          <p:spPr>
            <a:xfrm>
              <a:off x="2452248" y="4204921"/>
              <a:ext cx="35550" cy="63686"/>
            </a:xfrm>
            <a:custGeom>
              <a:avLst/>
              <a:gdLst/>
              <a:ahLst/>
              <a:cxnLst/>
              <a:rect l="l" t="t" r="r" b="b"/>
              <a:pathLst>
                <a:path w="446" h="799" fill="none" extrusionOk="0">
                  <a:moveTo>
                    <a:pt x="1" y="798"/>
                  </a:moveTo>
                  <a:lnTo>
                    <a:pt x="446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411;p37">
              <a:extLst>
                <a:ext uri="{FF2B5EF4-FFF2-40B4-BE49-F238E27FC236}">
                  <a16:creationId xmlns:a16="http://schemas.microsoft.com/office/drawing/2014/main" id="{957D394D-F6E5-03AD-A340-C5270771DBD6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412;p37">
              <a:extLst>
                <a:ext uri="{FF2B5EF4-FFF2-40B4-BE49-F238E27FC236}">
                  <a16:creationId xmlns:a16="http://schemas.microsoft.com/office/drawing/2014/main" id="{D97A673A-7B0F-A01D-FABB-03AECC4ED43C}"/>
                </a:ext>
              </a:extLst>
            </p:cNvPr>
            <p:cNvSpPr/>
            <p:nvPr/>
          </p:nvSpPr>
          <p:spPr>
            <a:xfrm>
              <a:off x="2095075" y="4222138"/>
              <a:ext cx="41926" cy="60976"/>
            </a:xfrm>
            <a:custGeom>
              <a:avLst/>
              <a:gdLst/>
              <a:ahLst/>
              <a:cxnLst/>
              <a:rect l="l" t="t" r="r" b="b"/>
              <a:pathLst>
                <a:path w="526" h="765" fill="none" extrusionOk="0">
                  <a:moveTo>
                    <a:pt x="1" y="1"/>
                  </a:moveTo>
                  <a:lnTo>
                    <a:pt x="525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413;p37">
              <a:extLst>
                <a:ext uri="{FF2B5EF4-FFF2-40B4-BE49-F238E27FC236}">
                  <a16:creationId xmlns:a16="http://schemas.microsoft.com/office/drawing/2014/main" id="{67004A3D-A171-43BE-D857-410D126FCDA3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414;p37">
              <a:extLst>
                <a:ext uri="{FF2B5EF4-FFF2-40B4-BE49-F238E27FC236}">
                  <a16:creationId xmlns:a16="http://schemas.microsoft.com/office/drawing/2014/main" id="{5C824475-8672-6B6C-AA31-56630E24C28F}"/>
                </a:ext>
              </a:extLst>
            </p:cNvPr>
            <p:cNvSpPr/>
            <p:nvPr/>
          </p:nvSpPr>
          <p:spPr>
            <a:xfrm>
              <a:off x="2475045" y="4786554"/>
              <a:ext cx="40970" cy="60976"/>
            </a:xfrm>
            <a:custGeom>
              <a:avLst/>
              <a:gdLst/>
              <a:ahLst/>
              <a:cxnLst/>
              <a:rect l="l" t="t" r="r" b="b"/>
              <a:pathLst>
                <a:path w="514" h="765" fill="none" extrusionOk="0">
                  <a:moveTo>
                    <a:pt x="0" y="1"/>
                  </a:moveTo>
                  <a:lnTo>
                    <a:pt x="513" y="7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1415;p37">
              <a:extLst>
                <a:ext uri="{FF2B5EF4-FFF2-40B4-BE49-F238E27FC236}">
                  <a16:creationId xmlns:a16="http://schemas.microsoft.com/office/drawing/2014/main" id="{98B8A370-74EE-6649-6106-F8F259D28D92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1416;p37">
              <a:extLst>
                <a:ext uri="{FF2B5EF4-FFF2-40B4-BE49-F238E27FC236}">
                  <a16:creationId xmlns:a16="http://schemas.microsoft.com/office/drawing/2014/main" id="{E9CC08D7-67DD-0FEF-2F8F-F7E671F0A6FC}"/>
                </a:ext>
              </a:extLst>
            </p:cNvPr>
            <p:cNvSpPr/>
            <p:nvPr/>
          </p:nvSpPr>
          <p:spPr>
            <a:xfrm>
              <a:off x="1993288" y="4703896"/>
              <a:ext cx="60976" cy="40970"/>
            </a:xfrm>
            <a:custGeom>
              <a:avLst/>
              <a:gdLst/>
              <a:ahLst/>
              <a:cxnLst/>
              <a:rect l="l" t="t" r="r" b="b"/>
              <a:pathLst>
                <a:path w="765" h="514" fill="none" extrusionOk="0">
                  <a:moveTo>
                    <a:pt x="1" y="513"/>
                  </a:moveTo>
                  <a:lnTo>
                    <a:pt x="76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1417;p37">
              <a:extLst>
                <a:ext uri="{FF2B5EF4-FFF2-40B4-BE49-F238E27FC236}">
                  <a16:creationId xmlns:a16="http://schemas.microsoft.com/office/drawing/2014/main" id="{F96700C2-2B00-D0A0-CCA1-4E90D23C46DC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1418;p37">
              <a:extLst>
                <a:ext uri="{FF2B5EF4-FFF2-40B4-BE49-F238E27FC236}">
                  <a16:creationId xmlns:a16="http://schemas.microsoft.com/office/drawing/2014/main" id="{173363FF-78A9-F783-9CA5-B57BEE57F0E0}"/>
                </a:ext>
              </a:extLst>
            </p:cNvPr>
            <p:cNvSpPr/>
            <p:nvPr/>
          </p:nvSpPr>
          <p:spPr>
            <a:xfrm>
              <a:off x="2557702" y="4323926"/>
              <a:ext cx="60976" cy="41049"/>
            </a:xfrm>
            <a:custGeom>
              <a:avLst/>
              <a:gdLst/>
              <a:ahLst/>
              <a:cxnLst/>
              <a:rect l="l" t="t" r="r" b="b"/>
              <a:pathLst>
                <a:path w="765" h="515" fill="none" extrusionOk="0">
                  <a:moveTo>
                    <a:pt x="1" y="514"/>
                  </a:moveTo>
                  <a:lnTo>
                    <a:pt x="76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1419;p37">
              <a:extLst>
                <a:ext uri="{FF2B5EF4-FFF2-40B4-BE49-F238E27FC236}">
                  <a16:creationId xmlns:a16="http://schemas.microsoft.com/office/drawing/2014/main" id="{783D555A-BD72-0736-2E4E-8372059F0E87}"/>
                </a:ext>
              </a:extLst>
            </p:cNvPr>
            <p:cNvSpPr/>
            <p:nvPr/>
          </p:nvSpPr>
          <p:spPr>
            <a:xfrm>
              <a:off x="2261426" y="4490277"/>
              <a:ext cx="90946" cy="90069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571" y="1"/>
                  </a:moveTo>
                  <a:cubicBezTo>
                    <a:pt x="251" y="1"/>
                    <a:pt x="0" y="252"/>
                    <a:pt x="0" y="571"/>
                  </a:cubicBezTo>
                  <a:cubicBezTo>
                    <a:pt x="0" y="879"/>
                    <a:pt x="251" y="1130"/>
                    <a:pt x="571" y="1130"/>
                  </a:cubicBezTo>
                  <a:cubicBezTo>
                    <a:pt x="878" y="1130"/>
                    <a:pt x="1141" y="879"/>
                    <a:pt x="1141" y="571"/>
                  </a:cubicBezTo>
                  <a:cubicBezTo>
                    <a:pt x="1141" y="252"/>
                    <a:pt x="878" y="1"/>
                    <a:pt x="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1420;p37">
              <a:extLst>
                <a:ext uri="{FF2B5EF4-FFF2-40B4-BE49-F238E27FC236}">
                  <a16:creationId xmlns:a16="http://schemas.microsoft.com/office/drawing/2014/main" id="{8B4BC332-3143-B61E-26C4-59405A9C552F}"/>
                </a:ext>
              </a:extLst>
            </p:cNvPr>
            <p:cNvSpPr/>
            <p:nvPr/>
          </p:nvSpPr>
          <p:spPr>
            <a:xfrm>
              <a:off x="2295063" y="4282158"/>
              <a:ext cx="150966" cy="253629"/>
            </a:xfrm>
            <a:custGeom>
              <a:avLst/>
              <a:gdLst/>
              <a:ahLst/>
              <a:cxnLst/>
              <a:rect l="l" t="t" r="r" b="b"/>
              <a:pathLst>
                <a:path w="1894" h="3182" fill="none" extrusionOk="0">
                  <a:moveTo>
                    <a:pt x="0" y="0"/>
                  </a:moveTo>
                  <a:lnTo>
                    <a:pt x="137" y="3182"/>
                  </a:lnTo>
                  <a:cubicBezTo>
                    <a:pt x="251" y="2988"/>
                    <a:pt x="1893" y="1893"/>
                    <a:pt x="1893" y="1893"/>
                  </a:cubicBez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1421;p37">
              <a:extLst>
                <a:ext uri="{FF2B5EF4-FFF2-40B4-BE49-F238E27FC236}">
                  <a16:creationId xmlns:a16="http://schemas.microsoft.com/office/drawing/2014/main" id="{1DA1D66C-8A4C-523C-79DE-3AD67BEFD5CE}"/>
                </a:ext>
              </a:extLst>
            </p:cNvPr>
            <p:cNvSpPr/>
            <p:nvPr/>
          </p:nvSpPr>
          <p:spPr>
            <a:xfrm>
              <a:off x="1891500" y="4120350"/>
              <a:ext cx="830791" cy="829914"/>
            </a:xfrm>
            <a:custGeom>
              <a:avLst/>
              <a:gdLst/>
              <a:ahLst/>
              <a:cxnLst/>
              <a:rect l="l" t="t" r="r" b="b"/>
              <a:pathLst>
                <a:path w="10423" h="10412" fill="none" extrusionOk="0">
                  <a:moveTo>
                    <a:pt x="10423" y="5212"/>
                  </a:moveTo>
                  <a:cubicBezTo>
                    <a:pt x="10423" y="8085"/>
                    <a:pt x="8085" y="10411"/>
                    <a:pt x="5212" y="10411"/>
                  </a:cubicBezTo>
                  <a:cubicBezTo>
                    <a:pt x="2338" y="10411"/>
                    <a:pt x="0" y="8085"/>
                    <a:pt x="0" y="5212"/>
                  </a:cubicBezTo>
                  <a:cubicBezTo>
                    <a:pt x="0" y="2327"/>
                    <a:pt x="2338" y="1"/>
                    <a:pt x="5212" y="1"/>
                  </a:cubicBezTo>
                  <a:cubicBezTo>
                    <a:pt x="8085" y="1"/>
                    <a:pt x="10423" y="2327"/>
                    <a:pt x="10423" y="52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1422;p37">
            <a:extLst>
              <a:ext uri="{FF2B5EF4-FFF2-40B4-BE49-F238E27FC236}">
                <a16:creationId xmlns:a16="http://schemas.microsoft.com/office/drawing/2014/main" id="{F1CBF86E-7F8F-A1B0-8970-DB64E9301B9B}"/>
              </a:ext>
            </a:extLst>
          </p:cNvPr>
          <p:cNvSpPr/>
          <p:nvPr/>
        </p:nvSpPr>
        <p:spPr>
          <a:xfrm rot="5400000">
            <a:off x="3078686" y="4792978"/>
            <a:ext cx="73101" cy="346450"/>
          </a:xfrm>
          <a:custGeom>
            <a:avLst/>
            <a:gdLst/>
            <a:ahLst/>
            <a:cxnLst/>
            <a:rect l="l" t="t" r="r" b="b"/>
            <a:pathLst>
              <a:path w="593" h="3057" fill="none" extrusionOk="0">
                <a:moveTo>
                  <a:pt x="593" y="0"/>
                </a:moveTo>
                <a:lnTo>
                  <a:pt x="57" y="536"/>
                </a:lnTo>
                <a:lnTo>
                  <a:pt x="536" y="1015"/>
                </a:lnTo>
                <a:lnTo>
                  <a:pt x="0" y="1551"/>
                </a:lnTo>
                <a:lnTo>
                  <a:pt x="525" y="2076"/>
                </a:lnTo>
                <a:lnTo>
                  <a:pt x="0" y="2589"/>
                </a:lnTo>
                <a:lnTo>
                  <a:pt x="468" y="3056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8" name="Google Shape;1423;p37">
            <a:extLst>
              <a:ext uri="{FF2B5EF4-FFF2-40B4-BE49-F238E27FC236}">
                <a16:creationId xmlns:a16="http://schemas.microsoft.com/office/drawing/2014/main" id="{6B4C3999-2FC9-B907-2C65-273D5B7A6BC8}"/>
              </a:ext>
            </a:extLst>
          </p:cNvPr>
          <p:cNvGrpSpPr/>
          <p:nvPr/>
        </p:nvGrpSpPr>
        <p:grpSpPr>
          <a:xfrm rot="2151962">
            <a:off x="3242034" y="5185934"/>
            <a:ext cx="245253" cy="286454"/>
            <a:chOff x="5785386" y="4574396"/>
            <a:chExt cx="245250" cy="286450"/>
          </a:xfrm>
        </p:grpSpPr>
        <p:sp>
          <p:nvSpPr>
            <p:cNvPr id="209" name="Google Shape;1424;p37">
              <a:extLst>
                <a:ext uri="{FF2B5EF4-FFF2-40B4-BE49-F238E27FC236}">
                  <a16:creationId xmlns:a16="http://schemas.microsoft.com/office/drawing/2014/main" id="{106E0910-FEF1-473E-F723-3621FE7005EF}"/>
                </a:ext>
              </a:extLst>
            </p:cNvPr>
            <p:cNvSpPr/>
            <p:nvPr/>
          </p:nvSpPr>
          <p:spPr>
            <a:xfrm rot="1258950">
              <a:off x="5827609" y="4603805"/>
              <a:ext cx="187125" cy="123469"/>
            </a:xfrm>
            <a:custGeom>
              <a:avLst/>
              <a:gdLst/>
              <a:ahLst/>
              <a:cxnLst/>
              <a:rect l="l" t="t" r="r" b="b"/>
              <a:pathLst>
                <a:path w="1073" h="708" fill="none" extrusionOk="0">
                  <a:moveTo>
                    <a:pt x="12" y="708"/>
                  </a:moveTo>
                  <a:cubicBezTo>
                    <a:pt x="1" y="1"/>
                    <a:pt x="1073" y="1"/>
                    <a:pt x="1073" y="7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1425;p37">
              <a:extLst>
                <a:ext uri="{FF2B5EF4-FFF2-40B4-BE49-F238E27FC236}">
                  <a16:creationId xmlns:a16="http://schemas.microsoft.com/office/drawing/2014/main" id="{F22BD6BC-693B-22CB-AC82-750A89D864A4}"/>
                </a:ext>
              </a:extLst>
            </p:cNvPr>
            <p:cNvSpPr/>
            <p:nvPr/>
          </p:nvSpPr>
          <p:spPr>
            <a:xfrm rot="1258950">
              <a:off x="5797942" y="4763071"/>
              <a:ext cx="83709" cy="85626"/>
            </a:xfrm>
            <a:custGeom>
              <a:avLst/>
              <a:gdLst/>
              <a:ahLst/>
              <a:cxnLst/>
              <a:rect l="l" t="t" r="r" b="b"/>
              <a:pathLst>
                <a:path w="480" h="491" fill="none" extrusionOk="0">
                  <a:moveTo>
                    <a:pt x="479" y="240"/>
                  </a:moveTo>
                  <a:cubicBezTo>
                    <a:pt x="479" y="377"/>
                    <a:pt x="376" y="491"/>
                    <a:pt x="240" y="491"/>
                  </a:cubicBezTo>
                  <a:cubicBezTo>
                    <a:pt x="114" y="491"/>
                    <a:pt x="0" y="377"/>
                    <a:pt x="0" y="240"/>
                  </a:cubicBezTo>
                  <a:cubicBezTo>
                    <a:pt x="0" y="114"/>
                    <a:pt x="114" y="0"/>
                    <a:pt x="240" y="0"/>
                  </a:cubicBezTo>
                  <a:cubicBezTo>
                    <a:pt x="376" y="0"/>
                    <a:pt x="479" y="114"/>
                    <a:pt x="479" y="2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1426;p37">
            <a:extLst>
              <a:ext uri="{FF2B5EF4-FFF2-40B4-BE49-F238E27FC236}">
                <a16:creationId xmlns:a16="http://schemas.microsoft.com/office/drawing/2014/main" id="{0F604320-D9AC-1FB3-977E-52FCED78C825}"/>
              </a:ext>
            </a:extLst>
          </p:cNvPr>
          <p:cNvSpPr/>
          <p:nvPr/>
        </p:nvSpPr>
        <p:spPr>
          <a:xfrm>
            <a:off x="1133299" y="6022452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12" name="Google Shape;1427;p37">
            <a:extLst>
              <a:ext uri="{FF2B5EF4-FFF2-40B4-BE49-F238E27FC236}">
                <a16:creationId xmlns:a16="http://schemas.microsoft.com/office/drawing/2014/main" id="{0D4F3E77-83EA-D21C-D90C-1F7B1907066C}"/>
              </a:ext>
            </a:extLst>
          </p:cNvPr>
          <p:cNvGrpSpPr/>
          <p:nvPr/>
        </p:nvGrpSpPr>
        <p:grpSpPr>
          <a:xfrm>
            <a:off x="1049131" y="4764581"/>
            <a:ext cx="749346" cy="515875"/>
            <a:chOff x="7771599" y="2296312"/>
            <a:chExt cx="1145264" cy="788438"/>
          </a:xfrm>
        </p:grpSpPr>
        <p:grpSp>
          <p:nvGrpSpPr>
            <p:cNvPr id="213" name="Google Shape;1428;p37">
              <a:extLst>
                <a:ext uri="{FF2B5EF4-FFF2-40B4-BE49-F238E27FC236}">
                  <a16:creationId xmlns:a16="http://schemas.microsoft.com/office/drawing/2014/main" id="{661DC14D-A35F-D77D-019F-198385815066}"/>
                </a:ext>
              </a:extLst>
            </p:cNvPr>
            <p:cNvGrpSpPr/>
            <p:nvPr/>
          </p:nvGrpSpPr>
          <p:grpSpPr>
            <a:xfrm rot="-1567458">
              <a:off x="7829990" y="2321337"/>
              <a:ext cx="1086873" cy="763413"/>
              <a:chOff x="4994125" y="4904500"/>
              <a:chExt cx="1086922" cy="763448"/>
            </a:xfrm>
          </p:grpSpPr>
          <p:sp>
            <p:nvSpPr>
              <p:cNvPr id="240" name="Google Shape;1429;p37">
                <a:extLst>
                  <a:ext uri="{FF2B5EF4-FFF2-40B4-BE49-F238E27FC236}">
                    <a16:creationId xmlns:a16="http://schemas.microsoft.com/office/drawing/2014/main" id="{CE07216E-F823-C830-7514-2982CA5256DC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1430;p37">
                <a:extLst>
                  <a:ext uri="{FF2B5EF4-FFF2-40B4-BE49-F238E27FC236}">
                    <a16:creationId xmlns:a16="http://schemas.microsoft.com/office/drawing/2014/main" id="{7EC4CEB6-8E97-F91B-82F3-049B12B877B2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1431;p37">
                <a:extLst>
                  <a:ext uri="{FF2B5EF4-FFF2-40B4-BE49-F238E27FC236}">
                    <a16:creationId xmlns:a16="http://schemas.microsoft.com/office/drawing/2014/main" id="{91B3244D-DE24-EB3F-D74F-BF073681723E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1432;p37">
                <a:extLst>
                  <a:ext uri="{FF2B5EF4-FFF2-40B4-BE49-F238E27FC236}">
                    <a16:creationId xmlns:a16="http://schemas.microsoft.com/office/drawing/2014/main" id="{06B2DF83-FA25-D98F-37A0-ADF423123CB3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1433;p37">
                <a:extLst>
                  <a:ext uri="{FF2B5EF4-FFF2-40B4-BE49-F238E27FC236}">
                    <a16:creationId xmlns:a16="http://schemas.microsoft.com/office/drawing/2014/main" id="{8E3C1156-5CFC-01FC-29FF-6B663B49864B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1434;p37">
                <a:extLst>
                  <a:ext uri="{FF2B5EF4-FFF2-40B4-BE49-F238E27FC236}">
                    <a16:creationId xmlns:a16="http://schemas.microsoft.com/office/drawing/2014/main" id="{BCAFFFEE-6CD2-B902-3E0E-78E931EC8DAA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1435;p37">
                <a:extLst>
                  <a:ext uri="{FF2B5EF4-FFF2-40B4-BE49-F238E27FC236}">
                    <a16:creationId xmlns:a16="http://schemas.microsoft.com/office/drawing/2014/main" id="{754D21A5-02B9-7CAD-9E19-34F23B77D1FD}"/>
                  </a:ext>
                </a:extLst>
              </p:cNvPr>
              <p:cNvSpPr/>
              <p:nvPr/>
            </p:nvSpPr>
            <p:spPr>
              <a:xfrm>
                <a:off x="5447469" y="5234009"/>
                <a:ext cx="344671" cy="305338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1436;p37">
                <a:extLst>
                  <a:ext uri="{FF2B5EF4-FFF2-40B4-BE49-F238E27FC236}">
                    <a16:creationId xmlns:a16="http://schemas.microsoft.com/office/drawing/2014/main" id="{87C63259-F66F-16DA-1D07-949B75216949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1437;p37">
                <a:extLst>
                  <a:ext uri="{FF2B5EF4-FFF2-40B4-BE49-F238E27FC236}">
                    <a16:creationId xmlns:a16="http://schemas.microsoft.com/office/drawing/2014/main" id="{E8D407DF-FD44-03AC-02AE-A48AEAD9669A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1438;p37">
                <a:extLst>
                  <a:ext uri="{FF2B5EF4-FFF2-40B4-BE49-F238E27FC236}">
                    <a16:creationId xmlns:a16="http://schemas.microsoft.com/office/drawing/2014/main" id="{6E9BBE25-BBA4-BEB4-B1F5-6E4FC8CB3B0E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1439;p37">
                <a:extLst>
                  <a:ext uri="{FF2B5EF4-FFF2-40B4-BE49-F238E27FC236}">
                    <a16:creationId xmlns:a16="http://schemas.microsoft.com/office/drawing/2014/main" id="{EAE415F8-79FB-853C-673A-A271D43C865C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1440;p37">
                <a:extLst>
                  <a:ext uri="{FF2B5EF4-FFF2-40B4-BE49-F238E27FC236}">
                    <a16:creationId xmlns:a16="http://schemas.microsoft.com/office/drawing/2014/main" id="{477D4062-CEF9-3859-1F76-F36FD04078FE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1441;p37">
                <a:extLst>
                  <a:ext uri="{FF2B5EF4-FFF2-40B4-BE49-F238E27FC236}">
                    <a16:creationId xmlns:a16="http://schemas.microsoft.com/office/drawing/2014/main" id="{2814EDB5-2A4C-FEFE-9538-8A0E67DE81B6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1442;p37">
                <a:extLst>
                  <a:ext uri="{FF2B5EF4-FFF2-40B4-BE49-F238E27FC236}">
                    <a16:creationId xmlns:a16="http://schemas.microsoft.com/office/drawing/2014/main" id="{D506790E-831E-2C47-A7AA-348B83E21ACF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1443;p37">
                <a:extLst>
                  <a:ext uri="{FF2B5EF4-FFF2-40B4-BE49-F238E27FC236}">
                    <a16:creationId xmlns:a16="http://schemas.microsoft.com/office/drawing/2014/main" id="{D6C64FDA-1C2F-41BB-E7FB-0E8DC8967305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1444;p37">
                <a:extLst>
                  <a:ext uri="{FF2B5EF4-FFF2-40B4-BE49-F238E27FC236}">
                    <a16:creationId xmlns:a16="http://schemas.microsoft.com/office/drawing/2014/main" id="{0BC09724-2A30-B8CF-B189-97E2B3E54ECF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1445;p37">
                <a:extLst>
                  <a:ext uri="{FF2B5EF4-FFF2-40B4-BE49-F238E27FC236}">
                    <a16:creationId xmlns:a16="http://schemas.microsoft.com/office/drawing/2014/main" id="{F80CADAC-0D4F-9148-F569-CB6D185A08A4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1446;p37">
                <a:extLst>
                  <a:ext uri="{FF2B5EF4-FFF2-40B4-BE49-F238E27FC236}">
                    <a16:creationId xmlns:a16="http://schemas.microsoft.com/office/drawing/2014/main" id="{916DDFD5-C8FB-66E1-553E-DA7F8AF738E5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1447;p37">
                <a:extLst>
                  <a:ext uri="{FF2B5EF4-FFF2-40B4-BE49-F238E27FC236}">
                    <a16:creationId xmlns:a16="http://schemas.microsoft.com/office/drawing/2014/main" id="{C8BB2A2C-69D4-4166-479D-60D2C9666691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1448;p37">
                <a:extLst>
                  <a:ext uri="{FF2B5EF4-FFF2-40B4-BE49-F238E27FC236}">
                    <a16:creationId xmlns:a16="http://schemas.microsoft.com/office/drawing/2014/main" id="{133ADD6C-7432-AD9B-338F-FF4190FEB9C4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1449;p37">
                <a:extLst>
                  <a:ext uri="{FF2B5EF4-FFF2-40B4-BE49-F238E27FC236}">
                    <a16:creationId xmlns:a16="http://schemas.microsoft.com/office/drawing/2014/main" id="{18F3DFF3-112E-0C19-9FDC-22DC06574444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1450;p37">
                <a:extLst>
                  <a:ext uri="{FF2B5EF4-FFF2-40B4-BE49-F238E27FC236}">
                    <a16:creationId xmlns:a16="http://schemas.microsoft.com/office/drawing/2014/main" id="{0CD68B27-5A95-B6A6-BB0E-26715084CA9A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1451;p37">
                <a:extLst>
                  <a:ext uri="{FF2B5EF4-FFF2-40B4-BE49-F238E27FC236}">
                    <a16:creationId xmlns:a16="http://schemas.microsoft.com/office/drawing/2014/main" id="{B063674F-1B09-B374-25A7-C08D9F612AF2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1452;p37">
                <a:extLst>
                  <a:ext uri="{FF2B5EF4-FFF2-40B4-BE49-F238E27FC236}">
                    <a16:creationId xmlns:a16="http://schemas.microsoft.com/office/drawing/2014/main" id="{44EB0247-5746-5E86-50D8-C05BDBD3BEA6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1453;p37">
                <a:extLst>
                  <a:ext uri="{FF2B5EF4-FFF2-40B4-BE49-F238E27FC236}">
                    <a16:creationId xmlns:a16="http://schemas.microsoft.com/office/drawing/2014/main" id="{848C5E22-B78B-DEAB-3A35-5D09B2653C64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1454;p37">
              <a:extLst>
                <a:ext uri="{FF2B5EF4-FFF2-40B4-BE49-F238E27FC236}">
                  <a16:creationId xmlns:a16="http://schemas.microsoft.com/office/drawing/2014/main" id="{D855C77F-B6D1-D4E3-D1BE-2473CA151AB2}"/>
                </a:ext>
              </a:extLst>
            </p:cNvPr>
            <p:cNvGrpSpPr/>
            <p:nvPr/>
          </p:nvGrpSpPr>
          <p:grpSpPr>
            <a:xfrm rot="-1567458">
              <a:off x="7771599" y="2296312"/>
              <a:ext cx="1086873" cy="763414"/>
              <a:chOff x="4994125" y="4904500"/>
              <a:chExt cx="1086922" cy="763449"/>
            </a:xfrm>
          </p:grpSpPr>
          <p:sp>
            <p:nvSpPr>
              <p:cNvPr id="215" name="Google Shape;1455;p37">
                <a:extLst>
                  <a:ext uri="{FF2B5EF4-FFF2-40B4-BE49-F238E27FC236}">
                    <a16:creationId xmlns:a16="http://schemas.microsoft.com/office/drawing/2014/main" id="{EE3DCC6A-58EA-57AF-58D7-DB7BB8F58047}"/>
                  </a:ext>
                </a:extLst>
              </p:cNvPr>
              <p:cNvSpPr/>
              <p:nvPr/>
            </p:nvSpPr>
            <p:spPr>
              <a:xfrm>
                <a:off x="5129513" y="5418801"/>
                <a:ext cx="359196" cy="101567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958" extrusionOk="0">
                    <a:moveTo>
                      <a:pt x="3365" y="0"/>
                    </a:moveTo>
                    <a:lnTo>
                      <a:pt x="1" y="889"/>
                    </a:lnTo>
                    <a:lnTo>
                      <a:pt x="24" y="958"/>
                    </a:lnTo>
                    <a:lnTo>
                      <a:pt x="3388" y="68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1456;p37">
                <a:extLst>
                  <a:ext uri="{FF2B5EF4-FFF2-40B4-BE49-F238E27FC236}">
                    <a16:creationId xmlns:a16="http://schemas.microsoft.com/office/drawing/2014/main" id="{7229C9E2-CB2D-CCB3-5718-922233F15C0E}"/>
                  </a:ext>
                </a:extLst>
              </p:cNvPr>
              <p:cNvSpPr/>
              <p:nvPr/>
            </p:nvSpPr>
            <p:spPr>
              <a:xfrm>
                <a:off x="4994125" y="5426859"/>
                <a:ext cx="240029" cy="182036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717" extrusionOk="0">
                    <a:moveTo>
                      <a:pt x="1133" y="0"/>
                    </a:moveTo>
                    <a:cubicBezTo>
                      <a:pt x="1105" y="0"/>
                      <a:pt x="1078" y="1"/>
                      <a:pt x="1050" y="4"/>
                    </a:cubicBezTo>
                    <a:cubicBezTo>
                      <a:pt x="297" y="84"/>
                      <a:pt x="1" y="1042"/>
                      <a:pt x="594" y="1520"/>
                    </a:cubicBezTo>
                    <a:cubicBezTo>
                      <a:pt x="750" y="1652"/>
                      <a:pt x="943" y="1716"/>
                      <a:pt x="1136" y="1716"/>
                    </a:cubicBezTo>
                    <a:cubicBezTo>
                      <a:pt x="1378" y="1716"/>
                      <a:pt x="1620" y="1615"/>
                      <a:pt x="1791" y="1418"/>
                    </a:cubicBezTo>
                    <a:cubicBezTo>
                      <a:pt x="2263" y="847"/>
                      <a:pt x="1847" y="0"/>
                      <a:pt x="1133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1457;p37">
                <a:extLst>
                  <a:ext uri="{FF2B5EF4-FFF2-40B4-BE49-F238E27FC236}">
                    <a16:creationId xmlns:a16="http://schemas.microsoft.com/office/drawing/2014/main" id="{6D3F42F3-F2AA-9B45-40F7-A83745A029F6}"/>
                  </a:ext>
                </a:extLst>
              </p:cNvPr>
              <p:cNvSpPr/>
              <p:nvPr/>
            </p:nvSpPr>
            <p:spPr>
              <a:xfrm>
                <a:off x="5000168" y="5428449"/>
                <a:ext cx="236001" cy="18383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734" extrusionOk="0">
                    <a:moveTo>
                      <a:pt x="1073" y="34"/>
                    </a:moveTo>
                    <a:lnTo>
                      <a:pt x="1084" y="46"/>
                    </a:lnTo>
                    <a:cubicBezTo>
                      <a:pt x="1097" y="45"/>
                      <a:pt x="1110" y="45"/>
                      <a:pt x="1124" y="45"/>
                    </a:cubicBezTo>
                    <a:cubicBezTo>
                      <a:pt x="1293" y="45"/>
                      <a:pt x="1460" y="112"/>
                      <a:pt x="1597" y="228"/>
                    </a:cubicBezTo>
                    <a:cubicBezTo>
                      <a:pt x="2225" y="784"/>
                      <a:pt x="1713" y="1658"/>
                      <a:pt x="1057" y="1658"/>
                    </a:cubicBezTo>
                    <a:cubicBezTo>
                      <a:pt x="891" y="1658"/>
                      <a:pt x="716" y="1602"/>
                      <a:pt x="548" y="1471"/>
                    </a:cubicBezTo>
                    <a:cubicBezTo>
                      <a:pt x="1" y="1004"/>
                      <a:pt x="275" y="103"/>
                      <a:pt x="1004" y="34"/>
                    </a:cubicBezTo>
                    <a:close/>
                    <a:moveTo>
                      <a:pt x="1118" y="0"/>
                    </a:moveTo>
                    <a:cubicBezTo>
                      <a:pt x="639" y="0"/>
                      <a:pt x="263" y="377"/>
                      <a:pt x="252" y="844"/>
                    </a:cubicBezTo>
                    <a:cubicBezTo>
                      <a:pt x="240" y="1323"/>
                      <a:pt x="605" y="1711"/>
                      <a:pt x="1073" y="1733"/>
                    </a:cubicBezTo>
                    <a:lnTo>
                      <a:pt x="1153" y="1733"/>
                    </a:lnTo>
                    <a:cubicBezTo>
                      <a:pt x="1620" y="1711"/>
                      <a:pt x="1996" y="1323"/>
                      <a:pt x="1985" y="844"/>
                    </a:cubicBezTo>
                    <a:cubicBezTo>
                      <a:pt x="1974" y="377"/>
                      <a:pt x="1586" y="0"/>
                      <a:pt x="11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1458;p37">
                <a:extLst>
                  <a:ext uri="{FF2B5EF4-FFF2-40B4-BE49-F238E27FC236}">
                    <a16:creationId xmlns:a16="http://schemas.microsoft.com/office/drawing/2014/main" id="{8CF1794C-2417-A3E9-B793-3E84758BC996}"/>
                  </a:ext>
                </a:extLst>
              </p:cNvPr>
              <p:cNvSpPr/>
              <p:nvPr/>
            </p:nvSpPr>
            <p:spPr>
              <a:xfrm>
                <a:off x="5274656" y="5129792"/>
                <a:ext cx="320498" cy="234622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213" extrusionOk="0">
                    <a:moveTo>
                      <a:pt x="46" y="1"/>
                    </a:moveTo>
                    <a:lnTo>
                      <a:pt x="0" y="58"/>
                    </a:lnTo>
                    <a:lnTo>
                      <a:pt x="2976" y="2213"/>
                    </a:lnTo>
                    <a:lnTo>
                      <a:pt x="3022" y="215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1459;p37">
                <a:extLst>
                  <a:ext uri="{FF2B5EF4-FFF2-40B4-BE49-F238E27FC236}">
                    <a16:creationId xmlns:a16="http://schemas.microsoft.com/office/drawing/2014/main" id="{811C6D0D-379D-AACD-A6B4-E2CFEF0334BC}"/>
                  </a:ext>
                </a:extLst>
              </p:cNvPr>
              <p:cNvSpPr/>
              <p:nvPr/>
            </p:nvSpPr>
            <p:spPr>
              <a:xfrm>
                <a:off x="5659086" y="5010096"/>
                <a:ext cx="152457" cy="34106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217" extrusionOk="0">
                    <a:moveTo>
                      <a:pt x="1369" y="1"/>
                    </a:moveTo>
                    <a:lnTo>
                      <a:pt x="0" y="3194"/>
                    </a:lnTo>
                    <a:lnTo>
                      <a:pt x="69" y="3216"/>
                    </a:lnTo>
                    <a:lnTo>
                      <a:pt x="1437" y="2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1460;p37">
                <a:extLst>
                  <a:ext uri="{FF2B5EF4-FFF2-40B4-BE49-F238E27FC236}">
                    <a16:creationId xmlns:a16="http://schemas.microsoft.com/office/drawing/2014/main" id="{882B64DB-5334-599B-9B05-6A7666493058}"/>
                  </a:ext>
                </a:extLst>
              </p:cNvPr>
              <p:cNvSpPr/>
              <p:nvPr/>
            </p:nvSpPr>
            <p:spPr>
              <a:xfrm>
                <a:off x="5700222" y="5435658"/>
                <a:ext cx="241832" cy="127012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198" extrusionOk="0">
                    <a:moveTo>
                      <a:pt x="34" y="1"/>
                    </a:moveTo>
                    <a:lnTo>
                      <a:pt x="0" y="69"/>
                    </a:lnTo>
                    <a:lnTo>
                      <a:pt x="2246" y="1198"/>
                    </a:lnTo>
                    <a:lnTo>
                      <a:pt x="2281" y="1130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1461;p37">
                <a:extLst>
                  <a:ext uri="{FF2B5EF4-FFF2-40B4-BE49-F238E27FC236}">
                    <a16:creationId xmlns:a16="http://schemas.microsoft.com/office/drawing/2014/main" id="{585E7EB7-7B08-8067-1E42-0EA691C41620}"/>
                  </a:ext>
                </a:extLst>
              </p:cNvPr>
              <p:cNvSpPr/>
              <p:nvPr/>
            </p:nvSpPr>
            <p:spPr>
              <a:xfrm>
                <a:off x="5447467" y="5234008"/>
                <a:ext cx="344671" cy="305337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2880" extrusionOk="0">
                    <a:moveTo>
                      <a:pt x="1637" y="0"/>
                    </a:moveTo>
                    <a:cubicBezTo>
                      <a:pt x="1472" y="0"/>
                      <a:pt x="1305" y="29"/>
                      <a:pt x="1141" y="90"/>
                    </a:cubicBezTo>
                    <a:cubicBezTo>
                      <a:pt x="389" y="363"/>
                      <a:pt x="1" y="1184"/>
                      <a:pt x="275" y="1925"/>
                    </a:cubicBezTo>
                    <a:cubicBezTo>
                      <a:pt x="489" y="2514"/>
                      <a:pt x="1045" y="2880"/>
                      <a:pt x="1632" y="2880"/>
                    </a:cubicBezTo>
                    <a:cubicBezTo>
                      <a:pt x="1795" y="2880"/>
                      <a:pt x="1961" y="2852"/>
                      <a:pt x="2122" y="2792"/>
                    </a:cubicBezTo>
                    <a:cubicBezTo>
                      <a:pt x="2874" y="2518"/>
                      <a:pt x="3251" y="1686"/>
                      <a:pt x="2977" y="945"/>
                    </a:cubicBezTo>
                    <a:cubicBezTo>
                      <a:pt x="2764" y="358"/>
                      <a:pt x="2218" y="0"/>
                      <a:pt x="1637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1462;p37">
                <a:extLst>
                  <a:ext uri="{FF2B5EF4-FFF2-40B4-BE49-F238E27FC236}">
                    <a16:creationId xmlns:a16="http://schemas.microsoft.com/office/drawing/2014/main" id="{15C1322A-2655-4259-CEFC-278641D9D7E7}"/>
                  </a:ext>
                </a:extLst>
              </p:cNvPr>
              <p:cNvSpPr/>
              <p:nvPr/>
            </p:nvSpPr>
            <p:spPr>
              <a:xfrm>
                <a:off x="5433050" y="5230828"/>
                <a:ext cx="363967" cy="313713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2959" extrusionOk="0">
                    <a:moveTo>
                      <a:pt x="1741" y="88"/>
                    </a:moveTo>
                    <a:cubicBezTo>
                      <a:pt x="2245" y="88"/>
                      <a:pt x="2733" y="357"/>
                      <a:pt x="2988" y="827"/>
                    </a:cubicBezTo>
                    <a:cubicBezTo>
                      <a:pt x="3341" y="1499"/>
                      <a:pt x="3090" y="2343"/>
                      <a:pt x="2429" y="2719"/>
                    </a:cubicBezTo>
                    <a:cubicBezTo>
                      <a:pt x="2221" y="2827"/>
                      <a:pt x="1991" y="2885"/>
                      <a:pt x="1761" y="2885"/>
                    </a:cubicBezTo>
                    <a:cubicBezTo>
                      <a:pt x="1625" y="2885"/>
                      <a:pt x="1489" y="2865"/>
                      <a:pt x="1357" y="2822"/>
                    </a:cubicBezTo>
                    <a:cubicBezTo>
                      <a:pt x="160" y="2457"/>
                      <a:pt x="0" y="827"/>
                      <a:pt x="1095" y="245"/>
                    </a:cubicBezTo>
                    <a:cubicBezTo>
                      <a:pt x="1302" y="138"/>
                      <a:pt x="1523" y="88"/>
                      <a:pt x="1741" y="88"/>
                    </a:cubicBezTo>
                    <a:close/>
                    <a:moveTo>
                      <a:pt x="1765" y="0"/>
                    </a:moveTo>
                    <a:cubicBezTo>
                      <a:pt x="1532" y="0"/>
                      <a:pt x="1295" y="56"/>
                      <a:pt x="1072" y="177"/>
                    </a:cubicBezTo>
                    <a:cubicBezTo>
                      <a:pt x="354" y="564"/>
                      <a:pt x="80" y="1454"/>
                      <a:pt x="468" y="2172"/>
                    </a:cubicBezTo>
                    <a:cubicBezTo>
                      <a:pt x="650" y="2514"/>
                      <a:pt x="958" y="2776"/>
                      <a:pt x="1334" y="2891"/>
                    </a:cubicBezTo>
                    <a:cubicBezTo>
                      <a:pt x="1471" y="2925"/>
                      <a:pt x="1619" y="2948"/>
                      <a:pt x="1768" y="2948"/>
                    </a:cubicBezTo>
                    <a:lnTo>
                      <a:pt x="1768" y="2959"/>
                    </a:lnTo>
                    <a:cubicBezTo>
                      <a:pt x="2725" y="2959"/>
                      <a:pt x="3432" y="2047"/>
                      <a:pt x="3193" y="1123"/>
                    </a:cubicBezTo>
                    <a:cubicBezTo>
                      <a:pt x="3025" y="435"/>
                      <a:pt x="2413" y="0"/>
                      <a:pt x="17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1463;p37">
                <a:extLst>
                  <a:ext uri="{FF2B5EF4-FFF2-40B4-BE49-F238E27FC236}">
                    <a16:creationId xmlns:a16="http://schemas.microsoft.com/office/drawing/2014/main" id="{460472A9-F1BE-7B33-D00D-078B99BA6084}"/>
                  </a:ext>
                </a:extLst>
              </p:cNvPr>
              <p:cNvSpPr/>
              <p:nvPr/>
            </p:nvSpPr>
            <p:spPr>
              <a:xfrm>
                <a:off x="5718352" y="4907363"/>
                <a:ext cx="214903" cy="1816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713" extrusionOk="0">
                    <a:moveTo>
                      <a:pt x="950" y="1"/>
                    </a:moveTo>
                    <a:cubicBezTo>
                      <a:pt x="886" y="1"/>
                      <a:pt x="820" y="8"/>
                      <a:pt x="753" y="23"/>
                    </a:cubicBezTo>
                    <a:cubicBezTo>
                      <a:pt x="297" y="126"/>
                      <a:pt x="0" y="582"/>
                      <a:pt x="103" y="1038"/>
                    </a:cubicBezTo>
                    <a:cubicBezTo>
                      <a:pt x="189" y="1471"/>
                      <a:pt x="563" y="1713"/>
                      <a:pt x="941" y="1713"/>
                    </a:cubicBezTo>
                    <a:cubicBezTo>
                      <a:pt x="1211" y="1713"/>
                      <a:pt x="1483" y="1589"/>
                      <a:pt x="1654" y="1323"/>
                    </a:cubicBezTo>
                    <a:cubicBezTo>
                      <a:pt x="2027" y="733"/>
                      <a:pt x="1590" y="1"/>
                      <a:pt x="950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1464;p37">
                <a:extLst>
                  <a:ext uri="{FF2B5EF4-FFF2-40B4-BE49-F238E27FC236}">
                    <a16:creationId xmlns:a16="http://schemas.microsoft.com/office/drawing/2014/main" id="{992FEEC9-F60F-CEA0-D8BF-B283AF6C9EE2}"/>
                  </a:ext>
                </a:extLst>
              </p:cNvPr>
              <p:cNvSpPr/>
              <p:nvPr/>
            </p:nvSpPr>
            <p:spPr>
              <a:xfrm>
                <a:off x="5690469" y="4904500"/>
                <a:ext cx="244376" cy="186701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761" extrusionOk="0">
                    <a:moveTo>
                      <a:pt x="1137" y="69"/>
                    </a:moveTo>
                    <a:cubicBezTo>
                      <a:pt x="1153" y="69"/>
                      <a:pt x="1170" y="70"/>
                      <a:pt x="1187" y="73"/>
                    </a:cubicBezTo>
                    <a:cubicBezTo>
                      <a:pt x="2156" y="73"/>
                      <a:pt x="2304" y="1464"/>
                      <a:pt x="1358" y="1670"/>
                    </a:cubicBezTo>
                    <a:cubicBezTo>
                      <a:pt x="1298" y="1684"/>
                      <a:pt x="1238" y="1691"/>
                      <a:pt x="1179" y="1691"/>
                    </a:cubicBezTo>
                    <a:cubicBezTo>
                      <a:pt x="811" y="1691"/>
                      <a:pt x="479" y="1427"/>
                      <a:pt x="400" y="1054"/>
                    </a:cubicBezTo>
                    <a:cubicBezTo>
                      <a:pt x="297" y="621"/>
                      <a:pt x="571" y="176"/>
                      <a:pt x="1016" y="85"/>
                    </a:cubicBezTo>
                    <a:cubicBezTo>
                      <a:pt x="1056" y="77"/>
                      <a:pt x="1096" y="69"/>
                      <a:pt x="1137" y="69"/>
                    </a:cubicBezTo>
                    <a:close/>
                    <a:moveTo>
                      <a:pt x="1184" y="0"/>
                    </a:moveTo>
                    <a:cubicBezTo>
                      <a:pt x="1155" y="0"/>
                      <a:pt x="1125" y="2"/>
                      <a:pt x="1096" y="5"/>
                    </a:cubicBezTo>
                    <a:cubicBezTo>
                      <a:pt x="1" y="130"/>
                      <a:pt x="69" y="1761"/>
                      <a:pt x="1187" y="1761"/>
                    </a:cubicBezTo>
                    <a:cubicBezTo>
                      <a:pt x="1255" y="1761"/>
                      <a:pt x="1312" y="1761"/>
                      <a:pt x="1381" y="1749"/>
                    </a:cubicBezTo>
                    <a:cubicBezTo>
                      <a:pt x="1837" y="1647"/>
                      <a:pt x="2133" y="1202"/>
                      <a:pt x="2065" y="746"/>
                    </a:cubicBezTo>
                    <a:cubicBezTo>
                      <a:pt x="1990" y="308"/>
                      <a:pt x="1615" y="0"/>
                      <a:pt x="1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1465;p37">
                <a:extLst>
                  <a:ext uri="{FF2B5EF4-FFF2-40B4-BE49-F238E27FC236}">
                    <a16:creationId xmlns:a16="http://schemas.microsoft.com/office/drawing/2014/main" id="{3F3688EF-7083-6E26-C39B-A6BB89BF6E3E}"/>
                  </a:ext>
                </a:extLst>
              </p:cNvPr>
              <p:cNvSpPr/>
              <p:nvPr/>
            </p:nvSpPr>
            <p:spPr>
              <a:xfrm>
                <a:off x="5156125" y="5035858"/>
                <a:ext cx="195289" cy="16910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1595" extrusionOk="0">
                    <a:moveTo>
                      <a:pt x="918" y="0"/>
                    </a:moveTo>
                    <a:cubicBezTo>
                      <a:pt x="793" y="0"/>
                      <a:pt x="663" y="31"/>
                      <a:pt x="537" y="100"/>
                    </a:cubicBezTo>
                    <a:cubicBezTo>
                      <a:pt x="149" y="305"/>
                      <a:pt x="1" y="784"/>
                      <a:pt x="206" y="1172"/>
                    </a:cubicBezTo>
                    <a:cubicBezTo>
                      <a:pt x="362" y="1458"/>
                      <a:pt x="639" y="1595"/>
                      <a:pt x="914" y="1595"/>
                    </a:cubicBezTo>
                    <a:cubicBezTo>
                      <a:pt x="1242" y="1595"/>
                      <a:pt x="1565" y="1401"/>
                      <a:pt x="1677" y="1035"/>
                    </a:cubicBezTo>
                    <a:cubicBezTo>
                      <a:pt x="1841" y="488"/>
                      <a:pt x="1416" y="0"/>
                      <a:pt x="918" y="0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1466;p37">
                <a:extLst>
                  <a:ext uri="{FF2B5EF4-FFF2-40B4-BE49-F238E27FC236}">
                    <a16:creationId xmlns:a16="http://schemas.microsoft.com/office/drawing/2014/main" id="{63F1B4B4-5D29-AFBD-52AE-DB0565F07214}"/>
                  </a:ext>
                </a:extLst>
              </p:cNvPr>
              <p:cNvSpPr/>
              <p:nvPr/>
            </p:nvSpPr>
            <p:spPr>
              <a:xfrm>
                <a:off x="5130786" y="5031300"/>
                <a:ext cx="248829" cy="177159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71" extrusionOk="0">
                    <a:moveTo>
                      <a:pt x="1104" y="84"/>
                    </a:moveTo>
                    <a:cubicBezTo>
                      <a:pt x="1120" y="84"/>
                      <a:pt x="1136" y="84"/>
                      <a:pt x="1152" y="86"/>
                    </a:cubicBezTo>
                    <a:cubicBezTo>
                      <a:pt x="1232" y="86"/>
                      <a:pt x="1300" y="86"/>
                      <a:pt x="1380" y="109"/>
                    </a:cubicBezTo>
                    <a:cubicBezTo>
                      <a:pt x="1779" y="234"/>
                      <a:pt x="2007" y="656"/>
                      <a:pt x="1882" y="1067"/>
                    </a:cubicBezTo>
                    <a:cubicBezTo>
                      <a:pt x="1784" y="1404"/>
                      <a:pt x="1475" y="1603"/>
                      <a:pt x="1155" y="1603"/>
                    </a:cubicBezTo>
                    <a:cubicBezTo>
                      <a:pt x="988" y="1603"/>
                      <a:pt x="818" y="1549"/>
                      <a:pt x="673" y="1431"/>
                    </a:cubicBezTo>
                    <a:cubicBezTo>
                      <a:pt x="251" y="1089"/>
                      <a:pt x="320" y="428"/>
                      <a:pt x="799" y="166"/>
                    </a:cubicBezTo>
                    <a:cubicBezTo>
                      <a:pt x="898" y="116"/>
                      <a:pt x="997" y="84"/>
                      <a:pt x="1104" y="84"/>
                    </a:cubicBezTo>
                    <a:close/>
                    <a:moveTo>
                      <a:pt x="1181" y="0"/>
                    </a:moveTo>
                    <a:cubicBezTo>
                      <a:pt x="1110" y="0"/>
                      <a:pt x="1036" y="9"/>
                      <a:pt x="958" y="29"/>
                    </a:cubicBezTo>
                    <a:cubicBezTo>
                      <a:pt x="0" y="268"/>
                      <a:pt x="171" y="1671"/>
                      <a:pt x="1152" y="1671"/>
                    </a:cubicBezTo>
                    <a:cubicBezTo>
                      <a:pt x="1289" y="1671"/>
                      <a:pt x="1426" y="1637"/>
                      <a:pt x="1551" y="1580"/>
                    </a:cubicBezTo>
                    <a:cubicBezTo>
                      <a:pt x="2347" y="1150"/>
                      <a:pt x="1979" y="0"/>
                      <a:pt x="11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1467;p37">
                <a:extLst>
                  <a:ext uri="{FF2B5EF4-FFF2-40B4-BE49-F238E27FC236}">
                    <a16:creationId xmlns:a16="http://schemas.microsoft.com/office/drawing/2014/main" id="{11A34E40-5475-592E-8969-791C906C31E0}"/>
                  </a:ext>
                </a:extLst>
              </p:cNvPr>
              <p:cNvSpPr/>
              <p:nvPr/>
            </p:nvSpPr>
            <p:spPr>
              <a:xfrm>
                <a:off x="5858511" y="5483049"/>
                <a:ext cx="209177" cy="18118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709" extrusionOk="0">
                    <a:moveTo>
                      <a:pt x="977" y="1"/>
                    </a:moveTo>
                    <a:cubicBezTo>
                      <a:pt x="839" y="1"/>
                      <a:pt x="697" y="35"/>
                      <a:pt x="560" y="112"/>
                    </a:cubicBezTo>
                    <a:cubicBezTo>
                      <a:pt x="149" y="329"/>
                      <a:pt x="1" y="831"/>
                      <a:pt x="218" y="1253"/>
                    </a:cubicBezTo>
                    <a:cubicBezTo>
                      <a:pt x="379" y="1560"/>
                      <a:pt x="677" y="1708"/>
                      <a:pt x="973" y="1708"/>
                    </a:cubicBezTo>
                    <a:cubicBezTo>
                      <a:pt x="1324" y="1708"/>
                      <a:pt x="1674" y="1500"/>
                      <a:pt x="1791" y="1104"/>
                    </a:cubicBezTo>
                    <a:cubicBezTo>
                      <a:pt x="1973" y="524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1468;p37">
                <a:extLst>
                  <a:ext uri="{FF2B5EF4-FFF2-40B4-BE49-F238E27FC236}">
                    <a16:creationId xmlns:a16="http://schemas.microsoft.com/office/drawing/2014/main" id="{9339A3C0-1B6C-4329-F35E-9D503D318CE0}"/>
                  </a:ext>
                </a:extLst>
              </p:cNvPr>
              <p:cNvSpPr/>
              <p:nvPr/>
            </p:nvSpPr>
            <p:spPr>
              <a:xfrm>
                <a:off x="5833702" y="5479763"/>
                <a:ext cx="247345" cy="188186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775" extrusionOk="0">
                    <a:moveTo>
                      <a:pt x="1204" y="75"/>
                    </a:moveTo>
                    <a:cubicBezTo>
                      <a:pt x="2048" y="75"/>
                      <a:pt x="2333" y="1204"/>
                      <a:pt x="1580" y="1603"/>
                    </a:cubicBezTo>
                    <a:cubicBezTo>
                      <a:pt x="1439" y="1679"/>
                      <a:pt x="1302" y="1712"/>
                      <a:pt x="1174" y="1712"/>
                    </a:cubicBezTo>
                    <a:cubicBezTo>
                      <a:pt x="435" y="1712"/>
                      <a:pt x="0" y="604"/>
                      <a:pt x="816" y="166"/>
                    </a:cubicBezTo>
                    <a:cubicBezTo>
                      <a:pt x="930" y="109"/>
                      <a:pt x="1067" y="75"/>
                      <a:pt x="1204" y="75"/>
                    </a:cubicBezTo>
                    <a:close/>
                    <a:moveTo>
                      <a:pt x="1201" y="0"/>
                    </a:moveTo>
                    <a:cubicBezTo>
                      <a:pt x="1060" y="0"/>
                      <a:pt x="916" y="35"/>
                      <a:pt x="782" y="109"/>
                    </a:cubicBezTo>
                    <a:cubicBezTo>
                      <a:pt x="577" y="212"/>
                      <a:pt x="417" y="406"/>
                      <a:pt x="349" y="634"/>
                    </a:cubicBezTo>
                    <a:cubicBezTo>
                      <a:pt x="281" y="850"/>
                      <a:pt x="303" y="1101"/>
                      <a:pt x="417" y="1307"/>
                    </a:cubicBezTo>
                    <a:cubicBezTo>
                      <a:pt x="566" y="1592"/>
                      <a:pt x="873" y="1774"/>
                      <a:pt x="1204" y="1774"/>
                    </a:cubicBezTo>
                    <a:cubicBezTo>
                      <a:pt x="1341" y="1774"/>
                      <a:pt x="1489" y="1740"/>
                      <a:pt x="1615" y="1671"/>
                    </a:cubicBezTo>
                    <a:cubicBezTo>
                      <a:pt x="2048" y="1443"/>
                      <a:pt x="2208" y="907"/>
                      <a:pt x="1980" y="474"/>
                    </a:cubicBezTo>
                    <a:cubicBezTo>
                      <a:pt x="1822" y="175"/>
                      <a:pt x="1517" y="0"/>
                      <a:pt x="1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1469;p37">
                <a:extLst>
                  <a:ext uri="{FF2B5EF4-FFF2-40B4-BE49-F238E27FC236}">
                    <a16:creationId xmlns:a16="http://schemas.microsoft.com/office/drawing/2014/main" id="{077D01AB-5309-B004-113B-B69B22A1D255}"/>
                  </a:ext>
                </a:extLst>
              </p:cNvPr>
              <p:cNvSpPr/>
              <p:nvPr/>
            </p:nvSpPr>
            <p:spPr>
              <a:xfrm>
                <a:off x="5492210" y="5307481"/>
                <a:ext cx="47285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461" extrusionOk="0">
                    <a:moveTo>
                      <a:pt x="343" y="1"/>
                    </a:moveTo>
                    <a:lnTo>
                      <a:pt x="343" y="1"/>
                    </a:lnTo>
                    <a:cubicBezTo>
                      <a:pt x="1" y="434"/>
                      <a:pt x="24" y="1050"/>
                      <a:pt x="389" y="1461"/>
                    </a:cubicBezTo>
                    <a:lnTo>
                      <a:pt x="446" y="1415"/>
                    </a:lnTo>
                    <a:cubicBezTo>
                      <a:pt x="103" y="1027"/>
                      <a:pt x="81" y="457"/>
                      <a:pt x="400" y="47"/>
                    </a:cubicBez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1470;p37">
                <a:extLst>
                  <a:ext uri="{FF2B5EF4-FFF2-40B4-BE49-F238E27FC236}">
                    <a16:creationId xmlns:a16="http://schemas.microsoft.com/office/drawing/2014/main" id="{55899F5D-12FC-0891-DAD6-E81AAAA2F539}"/>
                  </a:ext>
                </a:extLst>
              </p:cNvPr>
              <p:cNvSpPr/>
              <p:nvPr/>
            </p:nvSpPr>
            <p:spPr>
              <a:xfrm>
                <a:off x="5553914" y="5473189"/>
                <a:ext cx="30322" cy="182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2" extrusionOk="0">
                    <a:moveTo>
                      <a:pt x="46" y="0"/>
                    </a:moveTo>
                    <a:lnTo>
                      <a:pt x="0" y="46"/>
                    </a:lnTo>
                    <a:cubicBezTo>
                      <a:pt x="80" y="126"/>
                      <a:pt x="183" y="171"/>
                      <a:pt x="285" y="171"/>
                    </a:cubicBezTo>
                    <a:lnTo>
                      <a:pt x="285" y="103"/>
                    </a:lnTo>
                    <a:cubicBezTo>
                      <a:pt x="194" y="103"/>
                      <a:pt x="114" y="57"/>
                      <a:pt x="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1471;p37">
                <a:extLst>
                  <a:ext uri="{FF2B5EF4-FFF2-40B4-BE49-F238E27FC236}">
                    <a16:creationId xmlns:a16="http://schemas.microsoft.com/office/drawing/2014/main" id="{422A4A51-A309-D186-8141-5A2B9381E045}"/>
                  </a:ext>
                </a:extLst>
              </p:cNvPr>
              <p:cNvSpPr/>
              <p:nvPr/>
            </p:nvSpPr>
            <p:spPr>
              <a:xfrm>
                <a:off x="5751006" y="4970232"/>
                <a:ext cx="32654" cy="6541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17" extrusionOk="0">
                    <a:moveTo>
                      <a:pt x="68" y="1"/>
                    </a:moveTo>
                    <a:lnTo>
                      <a:pt x="68" y="1"/>
                    </a:lnTo>
                    <a:cubicBezTo>
                      <a:pt x="0" y="229"/>
                      <a:pt x="80" y="480"/>
                      <a:pt x="262" y="616"/>
                    </a:cubicBezTo>
                    <a:lnTo>
                      <a:pt x="308" y="559"/>
                    </a:lnTo>
                    <a:cubicBezTo>
                      <a:pt x="148" y="434"/>
                      <a:pt x="80" y="229"/>
                      <a:pt x="137" y="23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1472;p37">
                <a:extLst>
                  <a:ext uri="{FF2B5EF4-FFF2-40B4-BE49-F238E27FC236}">
                    <a16:creationId xmlns:a16="http://schemas.microsoft.com/office/drawing/2014/main" id="{2D5BA9F0-34E2-3123-FAA6-9FCDCFFFC09E}"/>
                  </a:ext>
                </a:extLst>
              </p:cNvPr>
              <p:cNvSpPr/>
              <p:nvPr/>
            </p:nvSpPr>
            <p:spPr>
              <a:xfrm>
                <a:off x="5807727" y="5041583"/>
                <a:ext cx="40076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38" extrusionOk="0">
                    <a:moveTo>
                      <a:pt x="343" y="0"/>
                    </a:moveTo>
                    <a:cubicBezTo>
                      <a:pt x="277" y="44"/>
                      <a:pt x="207" y="65"/>
                      <a:pt x="138" y="65"/>
                    </a:cubicBezTo>
                    <a:cubicBezTo>
                      <a:pt x="99" y="65"/>
                      <a:pt x="61" y="58"/>
                      <a:pt x="24" y="46"/>
                    </a:cubicBezTo>
                    <a:lnTo>
                      <a:pt x="1" y="114"/>
                    </a:lnTo>
                    <a:cubicBezTo>
                      <a:pt x="47" y="126"/>
                      <a:pt x="92" y="137"/>
                      <a:pt x="149" y="137"/>
                    </a:cubicBezTo>
                    <a:cubicBezTo>
                      <a:pt x="229" y="137"/>
                      <a:pt x="309" y="114"/>
                      <a:pt x="377" y="69"/>
                    </a:cubicBezTo>
                    <a:lnTo>
                      <a:pt x="3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1473;p37">
                <a:extLst>
                  <a:ext uri="{FF2B5EF4-FFF2-40B4-BE49-F238E27FC236}">
                    <a16:creationId xmlns:a16="http://schemas.microsoft.com/office/drawing/2014/main" id="{D856F0BB-A299-7BE7-5D04-60531ABBF884}"/>
                  </a:ext>
                </a:extLst>
              </p:cNvPr>
              <p:cNvSpPr/>
              <p:nvPr/>
            </p:nvSpPr>
            <p:spPr>
              <a:xfrm>
                <a:off x="5868265" y="4995677"/>
                <a:ext cx="16963" cy="3509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1" extrusionOk="0">
                    <a:moveTo>
                      <a:pt x="80" y="0"/>
                    </a:moveTo>
                    <a:cubicBezTo>
                      <a:pt x="91" y="103"/>
                      <a:pt x="57" y="205"/>
                      <a:pt x="0" y="285"/>
                    </a:cubicBezTo>
                    <a:lnTo>
                      <a:pt x="57" y="331"/>
                    </a:lnTo>
                    <a:cubicBezTo>
                      <a:pt x="126" y="240"/>
                      <a:pt x="160" y="125"/>
                      <a:pt x="1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1474;p37">
                <a:extLst>
                  <a:ext uri="{FF2B5EF4-FFF2-40B4-BE49-F238E27FC236}">
                    <a16:creationId xmlns:a16="http://schemas.microsoft.com/office/drawing/2014/main" id="{0A2D4D44-8DBE-F09F-6D34-E80D5C10C1A3}"/>
                  </a:ext>
                </a:extLst>
              </p:cNvPr>
              <p:cNvSpPr/>
              <p:nvPr/>
            </p:nvSpPr>
            <p:spPr>
              <a:xfrm>
                <a:off x="5192384" y="5105619"/>
                <a:ext cx="19508" cy="4601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434" extrusionOk="0">
                    <a:moveTo>
                      <a:pt x="69" y="1"/>
                    </a:moveTo>
                    <a:lnTo>
                      <a:pt x="1" y="12"/>
                    </a:lnTo>
                    <a:cubicBezTo>
                      <a:pt x="12" y="160"/>
                      <a:pt x="58" y="297"/>
                      <a:pt x="115" y="434"/>
                    </a:cubicBezTo>
                    <a:lnTo>
                      <a:pt x="183" y="400"/>
                    </a:lnTo>
                    <a:cubicBezTo>
                      <a:pt x="126" y="274"/>
                      <a:pt x="92" y="138"/>
                      <a:pt x="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1475;p37">
                <a:extLst>
                  <a:ext uri="{FF2B5EF4-FFF2-40B4-BE49-F238E27FC236}">
                    <a16:creationId xmlns:a16="http://schemas.microsoft.com/office/drawing/2014/main" id="{CAAFB15B-BFA6-424F-B3B1-0A21CE8EA091}"/>
                  </a:ext>
                </a:extLst>
              </p:cNvPr>
              <p:cNvSpPr/>
              <p:nvPr/>
            </p:nvSpPr>
            <p:spPr>
              <a:xfrm>
                <a:off x="5225038" y="5167323"/>
                <a:ext cx="47285" cy="109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03" extrusionOk="0">
                    <a:moveTo>
                      <a:pt x="35" y="0"/>
                    </a:moveTo>
                    <a:lnTo>
                      <a:pt x="1" y="69"/>
                    </a:lnTo>
                    <a:cubicBezTo>
                      <a:pt x="69" y="91"/>
                      <a:pt x="138" y="103"/>
                      <a:pt x="217" y="103"/>
                    </a:cubicBezTo>
                    <a:cubicBezTo>
                      <a:pt x="297" y="103"/>
                      <a:pt x="377" y="91"/>
                      <a:pt x="446" y="69"/>
                    </a:cubicBezTo>
                    <a:lnTo>
                      <a:pt x="411" y="0"/>
                    </a:lnTo>
                    <a:cubicBezTo>
                      <a:pt x="354" y="23"/>
                      <a:pt x="289" y="34"/>
                      <a:pt x="223" y="34"/>
                    </a:cubicBezTo>
                    <a:cubicBezTo>
                      <a:pt x="158" y="34"/>
                      <a:pt x="92" y="23"/>
                      <a:pt x="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1476;p37">
                <a:extLst>
                  <a:ext uri="{FF2B5EF4-FFF2-40B4-BE49-F238E27FC236}">
                    <a16:creationId xmlns:a16="http://schemas.microsoft.com/office/drawing/2014/main" id="{2236A828-982C-1FAD-8576-7FC0B7155507}"/>
                  </a:ext>
                </a:extLst>
              </p:cNvPr>
              <p:cNvSpPr/>
              <p:nvPr/>
            </p:nvSpPr>
            <p:spPr>
              <a:xfrm>
                <a:off x="5046181" y="5521534"/>
                <a:ext cx="9075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71" extrusionOk="0">
                    <a:moveTo>
                      <a:pt x="69" y="0"/>
                    </a:moveTo>
                    <a:lnTo>
                      <a:pt x="0" y="23"/>
                    </a:lnTo>
                    <a:cubicBezTo>
                      <a:pt x="46" y="206"/>
                      <a:pt x="160" y="365"/>
                      <a:pt x="308" y="479"/>
                    </a:cubicBezTo>
                    <a:cubicBezTo>
                      <a:pt x="399" y="536"/>
                      <a:pt x="513" y="570"/>
                      <a:pt x="627" y="570"/>
                    </a:cubicBezTo>
                    <a:cubicBezTo>
                      <a:pt x="707" y="570"/>
                      <a:pt x="787" y="548"/>
                      <a:pt x="855" y="513"/>
                    </a:cubicBezTo>
                    <a:lnTo>
                      <a:pt x="821" y="456"/>
                    </a:lnTo>
                    <a:cubicBezTo>
                      <a:pt x="760" y="485"/>
                      <a:pt x="692" y="500"/>
                      <a:pt x="624" y="500"/>
                    </a:cubicBezTo>
                    <a:cubicBezTo>
                      <a:pt x="529" y="500"/>
                      <a:pt x="434" y="471"/>
                      <a:pt x="354" y="411"/>
                    </a:cubicBezTo>
                    <a:cubicBezTo>
                      <a:pt x="205" y="320"/>
                      <a:pt x="114" y="171"/>
                      <a:pt x="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1477;p37">
                <a:extLst>
                  <a:ext uri="{FF2B5EF4-FFF2-40B4-BE49-F238E27FC236}">
                    <a16:creationId xmlns:a16="http://schemas.microsoft.com/office/drawing/2014/main" id="{DF3C9E72-32CD-BBF0-0CFF-56D4848634E6}"/>
                  </a:ext>
                </a:extLst>
              </p:cNvPr>
              <p:cNvSpPr/>
              <p:nvPr/>
            </p:nvSpPr>
            <p:spPr>
              <a:xfrm>
                <a:off x="5523698" y="5366746"/>
                <a:ext cx="25445" cy="5937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560" extrusionOk="0">
                    <a:moveTo>
                      <a:pt x="23" y="1"/>
                    </a:moveTo>
                    <a:cubicBezTo>
                      <a:pt x="0" y="206"/>
                      <a:pt x="57" y="400"/>
                      <a:pt x="171" y="559"/>
                    </a:cubicBezTo>
                    <a:lnTo>
                      <a:pt x="240" y="514"/>
                    </a:lnTo>
                    <a:cubicBezTo>
                      <a:pt x="126" y="366"/>
                      <a:pt x="80" y="183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1478;p37">
                <a:extLst>
                  <a:ext uri="{FF2B5EF4-FFF2-40B4-BE49-F238E27FC236}">
                    <a16:creationId xmlns:a16="http://schemas.microsoft.com/office/drawing/2014/main" id="{094E37B3-86BC-E638-5B99-49371C5939AB}"/>
                  </a:ext>
                </a:extLst>
              </p:cNvPr>
              <p:cNvSpPr/>
              <p:nvPr/>
            </p:nvSpPr>
            <p:spPr>
              <a:xfrm>
                <a:off x="5899647" y="5496090"/>
                <a:ext cx="61810" cy="72624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85" extrusionOk="0">
                    <a:moveTo>
                      <a:pt x="571" y="1"/>
                    </a:moveTo>
                    <a:cubicBezTo>
                      <a:pt x="251" y="81"/>
                      <a:pt x="23" y="366"/>
                      <a:pt x="1" y="685"/>
                    </a:cubicBezTo>
                    <a:lnTo>
                      <a:pt x="69" y="685"/>
                    </a:lnTo>
                    <a:cubicBezTo>
                      <a:pt x="92" y="389"/>
                      <a:pt x="297" y="149"/>
                      <a:pt x="582" y="69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1479;p37">
                <a:extLst>
                  <a:ext uri="{FF2B5EF4-FFF2-40B4-BE49-F238E27FC236}">
                    <a16:creationId xmlns:a16="http://schemas.microsoft.com/office/drawing/2014/main" id="{060B7E54-1A5C-40CF-47F5-E05A4A3A5358}"/>
                  </a:ext>
                </a:extLst>
              </p:cNvPr>
              <p:cNvSpPr/>
              <p:nvPr/>
            </p:nvSpPr>
            <p:spPr>
              <a:xfrm>
                <a:off x="5899647" y="5591613"/>
                <a:ext cx="25551" cy="4124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89" extrusionOk="0">
                    <a:moveTo>
                      <a:pt x="12" y="1"/>
                    </a:moveTo>
                    <a:cubicBezTo>
                      <a:pt x="1" y="149"/>
                      <a:pt x="80" y="297"/>
                      <a:pt x="206" y="388"/>
                    </a:cubicBezTo>
                    <a:lnTo>
                      <a:pt x="240" y="331"/>
                    </a:lnTo>
                    <a:cubicBezTo>
                      <a:pt x="137" y="252"/>
                      <a:pt x="80" y="126"/>
                      <a:pt x="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5" name="Google Shape;1364;p37">
            <a:extLst>
              <a:ext uri="{FF2B5EF4-FFF2-40B4-BE49-F238E27FC236}">
                <a16:creationId xmlns:a16="http://schemas.microsoft.com/office/drawing/2014/main" id="{8C7A1A9F-A976-BF9F-A288-8894BF50895E}"/>
              </a:ext>
            </a:extLst>
          </p:cNvPr>
          <p:cNvGrpSpPr/>
          <p:nvPr/>
        </p:nvGrpSpPr>
        <p:grpSpPr>
          <a:xfrm>
            <a:off x="1553770" y="5072040"/>
            <a:ext cx="1877407" cy="1096560"/>
            <a:chOff x="3509350" y="3532638"/>
            <a:chExt cx="2077076" cy="1247362"/>
          </a:xfrm>
        </p:grpSpPr>
        <p:grpSp>
          <p:nvGrpSpPr>
            <p:cNvPr id="266" name="Google Shape;1365;p37">
              <a:extLst>
                <a:ext uri="{FF2B5EF4-FFF2-40B4-BE49-F238E27FC236}">
                  <a16:creationId xmlns:a16="http://schemas.microsoft.com/office/drawing/2014/main" id="{8B12C206-5F56-41EB-F442-0F66AB5730EA}"/>
                </a:ext>
              </a:extLst>
            </p:cNvPr>
            <p:cNvGrpSpPr/>
            <p:nvPr/>
          </p:nvGrpSpPr>
          <p:grpSpPr>
            <a:xfrm>
              <a:off x="3754325" y="3532638"/>
              <a:ext cx="1832101" cy="1203876"/>
              <a:chOff x="3655950" y="3527601"/>
              <a:chExt cx="1832101" cy="1203876"/>
            </a:xfrm>
          </p:grpSpPr>
          <p:sp>
            <p:nvSpPr>
              <p:cNvPr id="269" name="Google Shape;1366;p37">
                <a:extLst>
                  <a:ext uri="{FF2B5EF4-FFF2-40B4-BE49-F238E27FC236}">
                    <a16:creationId xmlns:a16="http://schemas.microsoft.com/office/drawing/2014/main" id="{7A8C06D1-D690-87A8-4F47-6B77FFD4C311}"/>
                  </a:ext>
                </a:extLst>
              </p:cNvPr>
              <p:cNvSpPr/>
              <p:nvPr/>
            </p:nvSpPr>
            <p:spPr>
              <a:xfrm>
                <a:off x="4009726" y="3527601"/>
                <a:ext cx="937136" cy="38060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4539" extrusionOk="0">
                    <a:moveTo>
                      <a:pt x="3958" y="0"/>
                    </a:moveTo>
                    <a:cubicBezTo>
                      <a:pt x="1768" y="0"/>
                      <a:pt x="1" y="1768"/>
                      <a:pt x="1" y="3957"/>
                    </a:cubicBezTo>
                    <a:cubicBezTo>
                      <a:pt x="1" y="4151"/>
                      <a:pt x="12" y="4345"/>
                      <a:pt x="46" y="4539"/>
                    </a:cubicBezTo>
                    <a:lnTo>
                      <a:pt x="11130" y="4539"/>
                    </a:lnTo>
                    <a:cubicBezTo>
                      <a:pt x="11164" y="4345"/>
                      <a:pt x="11176" y="4151"/>
                      <a:pt x="11176" y="3957"/>
                    </a:cubicBezTo>
                    <a:cubicBezTo>
                      <a:pt x="11176" y="1768"/>
                      <a:pt x="9397" y="0"/>
                      <a:pt x="7219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1367;p37">
                <a:extLst>
                  <a:ext uri="{FF2B5EF4-FFF2-40B4-BE49-F238E27FC236}">
                    <a16:creationId xmlns:a16="http://schemas.microsoft.com/office/drawing/2014/main" id="{8CADEAC0-86CB-F4D5-722B-F6A58650F906}"/>
                  </a:ext>
                </a:extLst>
              </p:cNvPr>
              <p:cNvSpPr/>
              <p:nvPr/>
            </p:nvSpPr>
            <p:spPr>
              <a:xfrm>
                <a:off x="4038404" y="3936803"/>
                <a:ext cx="878858" cy="195125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2327" extrusionOk="0">
                    <a:moveTo>
                      <a:pt x="1" y="1"/>
                    </a:moveTo>
                    <a:cubicBezTo>
                      <a:pt x="639" y="1415"/>
                      <a:pt x="2053" y="2327"/>
                      <a:pt x="3616" y="2327"/>
                    </a:cubicBezTo>
                    <a:lnTo>
                      <a:pt x="6865" y="2327"/>
                    </a:lnTo>
                    <a:cubicBezTo>
                      <a:pt x="8428" y="2327"/>
                      <a:pt x="9842" y="1415"/>
                      <a:pt x="10480" y="1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1368;p37">
                <a:extLst>
                  <a:ext uri="{FF2B5EF4-FFF2-40B4-BE49-F238E27FC236}">
                    <a16:creationId xmlns:a16="http://schemas.microsoft.com/office/drawing/2014/main" id="{706F514C-3186-87CF-2B28-73399B8BFB1E}"/>
                  </a:ext>
                </a:extLst>
              </p:cNvPr>
              <p:cNvSpPr/>
              <p:nvPr/>
            </p:nvSpPr>
            <p:spPr>
              <a:xfrm>
                <a:off x="4153198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502" y="0"/>
                      <a:pt x="0" y="673"/>
                      <a:pt x="0" y="1517"/>
                    </a:cubicBezTo>
                    <a:cubicBezTo>
                      <a:pt x="0" y="2349"/>
                      <a:pt x="502" y="3034"/>
                      <a:pt x="1106" y="3034"/>
                    </a:cubicBezTo>
                    <a:cubicBezTo>
                      <a:pt x="1722" y="3034"/>
                      <a:pt x="2212" y="2349"/>
                      <a:pt x="2212" y="1517"/>
                    </a:cubicBezTo>
                    <a:cubicBezTo>
                      <a:pt x="2212" y="673"/>
                      <a:pt x="1722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1369;p37">
                <a:extLst>
                  <a:ext uri="{FF2B5EF4-FFF2-40B4-BE49-F238E27FC236}">
                    <a16:creationId xmlns:a16="http://schemas.microsoft.com/office/drawing/2014/main" id="{8DB504DD-0CDA-99AA-FE65-C25F5F55DEA7}"/>
                  </a:ext>
                </a:extLst>
              </p:cNvPr>
              <p:cNvSpPr/>
              <p:nvPr/>
            </p:nvSpPr>
            <p:spPr>
              <a:xfrm>
                <a:off x="4587306" y="3620342"/>
                <a:ext cx="185566" cy="254408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034" extrusionOk="0">
                    <a:moveTo>
                      <a:pt x="1106" y="0"/>
                    </a:moveTo>
                    <a:cubicBezTo>
                      <a:pt x="490" y="0"/>
                      <a:pt x="0" y="673"/>
                      <a:pt x="0" y="1517"/>
                    </a:cubicBezTo>
                    <a:cubicBezTo>
                      <a:pt x="0" y="2349"/>
                      <a:pt x="490" y="3034"/>
                      <a:pt x="1106" y="3034"/>
                    </a:cubicBezTo>
                    <a:cubicBezTo>
                      <a:pt x="1711" y="3034"/>
                      <a:pt x="2212" y="2349"/>
                      <a:pt x="2212" y="1517"/>
                    </a:cubicBezTo>
                    <a:cubicBezTo>
                      <a:pt x="2212" y="673"/>
                      <a:pt x="1711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1370;p37">
                <a:extLst>
                  <a:ext uri="{FF2B5EF4-FFF2-40B4-BE49-F238E27FC236}">
                    <a16:creationId xmlns:a16="http://schemas.microsoft.com/office/drawing/2014/main" id="{4ACF4A7C-69E8-1397-3757-0A9A1F9319B7}"/>
                  </a:ext>
                </a:extLst>
              </p:cNvPr>
              <p:cNvSpPr/>
              <p:nvPr/>
            </p:nvSpPr>
            <p:spPr>
              <a:xfrm>
                <a:off x="4042261" y="4134781"/>
                <a:ext cx="880703" cy="596694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7116" extrusionOk="0">
                    <a:moveTo>
                      <a:pt x="2532" y="0"/>
                    </a:moveTo>
                    <a:cubicBezTo>
                      <a:pt x="1129" y="0"/>
                      <a:pt x="0" y="1129"/>
                      <a:pt x="0" y="2520"/>
                    </a:cubicBezTo>
                    <a:lnTo>
                      <a:pt x="0" y="4595"/>
                    </a:lnTo>
                    <a:cubicBezTo>
                      <a:pt x="0" y="5998"/>
                      <a:pt x="1129" y="7115"/>
                      <a:pt x="2532" y="7115"/>
                    </a:cubicBezTo>
                    <a:lnTo>
                      <a:pt x="7982" y="7115"/>
                    </a:lnTo>
                    <a:cubicBezTo>
                      <a:pt x="9374" y="7115"/>
                      <a:pt x="10502" y="5998"/>
                      <a:pt x="10502" y="4595"/>
                    </a:cubicBezTo>
                    <a:lnTo>
                      <a:pt x="10502" y="2520"/>
                    </a:lnTo>
                    <a:cubicBezTo>
                      <a:pt x="10502" y="1129"/>
                      <a:pt x="9374" y="0"/>
                      <a:pt x="7982" y="0"/>
                    </a:cubicBezTo>
                    <a:close/>
                  </a:path>
                </a:pathLst>
              </a:custGeom>
              <a:solidFill>
                <a:srgbClr val="BDD8FF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1371;p37">
                <a:extLst>
                  <a:ext uri="{FF2B5EF4-FFF2-40B4-BE49-F238E27FC236}">
                    <a16:creationId xmlns:a16="http://schemas.microsoft.com/office/drawing/2014/main" id="{23059C9C-8A90-4935-3709-1C64BC1CADAE}"/>
                  </a:ext>
                </a:extLst>
              </p:cNvPr>
              <p:cNvSpPr/>
              <p:nvPr/>
            </p:nvSpPr>
            <p:spPr>
              <a:xfrm>
                <a:off x="4181876" y="4297288"/>
                <a:ext cx="573719" cy="434188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5178" extrusionOk="0">
                    <a:moveTo>
                      <a:pt x="2429" y="1"/>
                    </a:moveTo>
                    <a:cubicBezTo>
                      <a:pt x="1084" y="1"/>
                      <a:pt x="0" y="1084"/>
                      <a:pt x="0" y="2429"/>
                    </a:cubicBezTo>
                    <a:lnTo>
                      <a:pt x="0" y="4915"/>
                    </a:lnTo>
                    <a:lnTo>
                      <a:pt x="0" y="5029"/>
                    </a:lnTo>
                    <a:cubicBezTo>
                      <a:pt x="274" y="5132"/>
                      <a:pt x="559" y="5177"/>
                      <a:pt x="856" y="5177"/>
                    </a:cubicBezTo>
                    <a:lnTo>
                      <a:pt x="6306" y="5177"/>
                    </a:lnTo>
                    <a:cubicBezTo>
                      <a:pt x="6489" y="5177"/>
                      <a:pt x="6660" y="5166"/>
                      <a:pt x="6831" y="5132"/>
                    </a:cubicBezTo>
                    <a:cubicBezTo>
                      <a:pt x="6831" y="5052"/>
                      <a:pt x="6842" y="4984"/>
                      <a:pt x="6842" y="4915"/>
                    </a:cubicBezTo>
                    <a:lnTo>
                      <a:pt x="6842" y="2418"/>
                    </a:lnTo>
                    <a:cubicBezTo>
                      <a:pt x="6842" y="1084"/>
                      <a:pt x="5759" y="1"/>
                      <a:pt x="4425" y="1"/>
                    </a:cubicBezTo>
                    <a:close/>
                  </a:path>
                </a:pathLst>
              </a:custGeom>
              <a:solidFill>
                <a:srgbClr val="159898"/>
              </a:solidFill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1372;p37">
                <a:extLst>
                  <a:ext uri="{FF2B5EF4-FFF2-40B4-BE49-F238E27FC236}">
                    <a16:creationId xmlns:a16="http://schemas.microsoft.com/office/drawing/2014/main" id="{20CF9D68-156B-CCA2-5FD9-C2C2C14A53FA}"/>
                  </a:ext>
                </a:extLst>
              </p:cNvPr>
              <p:cNvSpPr/>
              <p:nvPr/>
            </p:nvSpPr>
            <p:spPr>
              <a:xfrm>
                <a:off x="3655950" y="3908126"/>
                <a:ext cx="410290" cy="545125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501" extrusionOk="0">
                    <a:moveTo>
                      <a:pt x="1141" y="1"/>
                    </a:moveTo>
                    <a:lnTo>
                      <a:pt x="1141" y="1"/>
                    </a:lnTo>
                    <a:cubicBezTo>
                      <a:pt x="92" y="297"/>
                      <a:pt x="1" y="1745"/>
                      <a:pt x="993" y="2179"/>
                    </a:cubicBezTo>
                    <a:cubicBezTo>
                      <a:pt x="879" y="2224"/>
                      <a:pt x="788" y="2327"/>
                      <a:pt x="765" y="2452"/>
                    </a:cubicBezTo>
                    <a:lnTo>
                      <a:pt x="286" y="5189"/>
                    </a:lnTo>
                    <a:cubicBezTo>
                      <a:pt x="252" y="5383"/>
                      <a:pt x="377" y="5565"/>
                      <a:pt x="571" y="5599"/>
                    </a:cubicBezTo>
                    <a:lnTo>
                      <a:pt x="799" y="5634"/>
                    </a:lnTo>
                    <a:cubicBezTo>
                      <a:pt x="753" y="5702"/>
                      <a:pt x="719" y="5770"/>
                      <a:pt x="719" y="5850"/>
                    </a:cubicBezTo>
                    <a:lnTo>
                      <a:pt x="719" y="6147"/>
                    </a:lnTo>
                    <a:cubicBezTo>
                      <a:pt x="731" y="6341"/>
                      <a:pt x="879" y="6500"/>
                      <a:pt x="1084" y="6500"/>
                    </a:cubicBezTo>
                    <a:lnTo>
                      <a:pt x="4539" y="6477"/>
                    </a:lnTo>
                    <a:cubicBezTo>
                      <a:pt x="4733" y="6477"/>
                      <a:pt x="4893" y="6318"/>
                      <a:pt x="4893" y="6124"/>
                    </a:cubicBezTo>
                    <a:lnTo>
                      <a:pt x="4893" y="5839"/>
                    </a:lnTo>
                    <a:cubicBezTo>
                      <a:pt x="4893" y="5641"/>
                      <a:pt x="4744" y="5485"/>
                      <a:pt x="4548" y="5485"/>
                    </a:cubicBezTo>
                    <a:cubicBezTo>
                      <a:pt x="4541" y="5485"/>
                      <a:pt x="4535" y="5485"/>
                      <a:pt x="4528" y="5485"/>
                    </a:cubicBezTo>
                    <a:lnTo>
                      <a:pt x="1209" y="5508"/>
                    </a:lnTo>
                    <a:cubicBezTo>
                      <a:pt x="1232" y="5463"/>
                      <a:pt x="1255" y="5406"/>
                      <a:pt x="1266" y="5360"/>
                    </a:cubicBezTo>
                    <a:lnTo>
                      <a:pt x="1745" y="2623"/>
                    </a:lnTo>
                    <a:cubicBezTo>
                      <a:pt x="1768" y="2486"/>
                      <a:pt x="1711" y="2350"/>
                      <a:pt x="1609" y="2270"/>
                    </a:cubicBezTo>
                    <a:cubicBezTo>
                      <a:pt x="2680" y="2144"/>
                      <a:pt x="3011" y="753"/>
                      <a:pt x="2122" y="149"/>
                    </a:cubicBezTo>
                    <a:lnTo>
                      <a:pt x="2122" y="149"/>
                    </a:lnTo>
                    <a:lnTo>
                      <a:pt x="1894" y="1346"/>
                    </a:lnTo>
                    <a:lnTo>
                      <a:pt x="924" y="1164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1373;p37">
                <a:extLst>
                  <a:ext uri="{FF2B5EF4-FFF2-40B4-BE49-F238E27FC236}">
                    <a16:creationId xmlns:a16="http://schemas.microsoft.com/office/drawing/2014/main" id="{D00E20F8-CC1D-3763-86B8-C1458205FC94}"/>
                  </a:ext>
                </a:extLst>
              </p:cNvPr>
              <p:cNvSpPr/>
              <p:nvPr/>
            </p:nvSpPr>
            <p:spPr>
              <a:xfrm>
                <a:off x="4872238" y="4224084"/>
                <a:ext cx="615813" cy="460183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5488" extrusionOk="0">
                    <a:moveTo>
                      <a:pt x="3615" y="1"/>
                    </a:moveTo>
                    <a:cubicBezTo>
                      <a:pt x="3570" y="1"/>
                      <a:pt x="3523" y="10"/>
                      <a:pt x="3478" y="30"/>
                    </a:cubicBezTo>
                    <a:lnTo>
                      <a:pt x="274" y="1341"/>
                    </a:lnTo>
                    <a:cubicBezTo>
                      <a:pt x="91" y="1410"/>
                      <a:pt x="0" y="1626"/>
                      <a:pt x="80" y="1809"/>
                    </a:cubicBezTo>
                    <a:lnTo>
                      <a:pt x="183" y="2071"/>
                    </a:lnTo>
                    <a:cubicBezTo>
                      <a:pt x="243" y="2208"/>
                      <a:pt x="374" y="2294"/>
                      <a:pt x="513" y="2294"/>
                    </a:cubicBezTo>
                    <a:cubicBezTo>
                      <a:pt x="558" y="2294"/>
                      <a:pt x="605" y="2285"/>
                      <a:pt x="650" y="2265"/>
                    </a:cubicBezTo>
                    <a:lnTo>
                      <a:pt x="3615" y="1056"/>
                    </a:lnTo>
                    <a:lnTo>
                      <a:pt x="3615" y="1056"/>
                    </a:lnTo>
                    <a:cubicBezTo>
                      <a:pt x="3603" y="1136"/>
                      <a:pt x="3615" y="1227"/>
                      <a:pt x="3660" y="1296"/>
                    </a:cubicBezTo>
                    <a:lnTo>
                      <a:pt x="4903" y="3405"/>
                    </a:lnTo>
                    <a:cubicBezTo>
                      <a:pt x="4972" y="3519"/>
                      <a:pt x="5097" y="3576"/>
                      <a:pt x="5223" y="3576"/>
                    </a:cubicBezTo>
                    <a:cubicBezTo>
                      <a:pt x="4579" y="4339"/>
                      <a:pt x="5145" y="5488"/>
                      <a:pt x="6113" y="5488"/>
                    </a:cubicBezTo>
                    <a:cubicBezTo>
                      <a:pt x="6157" y="5488"/>
                      <a:pt x="6203" y="5485"/>
                      <a:pt x="6249" y="5480"/>
                    </a:cubicBezTo>
                    <a:lnTo>
                      <a:pt x="5645" y="4431"/>
                    </a:lnTo>
                    <a:lnTo>
                      <a:pt x="6500" y="3941"/>
                    </a:lnTo>
                    <a:lnTo>
                      <a:pt x="7093" y="4967"/>
                    </a:lnTo>
                    <a:cubicBezTo>
                      <a:pt x="7332" y="4602"/>
                      <a:pt x="7344" y="4123"/>
                      <a:pt x="7127" y="3747"/>
                    </a:cubicBezTo>
                    <a:cubicBezTo>
                      <a:pt x="6921" y="3380"/>
                      <a:pt x="6532" y="3161"/>
                      <a:pt x="6121" y="3161"/>
                    </a:cubicBezTo>
                    <a:cubicBezTo>
                      <a:pt x="6008" y="3161"/>
                      <a:pt x="5894" y="3177"/>
                      <a:pt x="5781" y="3211"/>
                    </a:cubicBezTo>
                    <a:cubicBezTo>
                      <a:pt x="5827" y="3109"/>
                      <a:pt x="5816" y="2983"/>
                      <a:pt x="5759" y="2892"/>
                    </a:cubicBezTo>
                    <a:lnTo>
                      <a:pt x="4516" y="794"/>
                    </a:lnTo>
                    <a:cubicBezTo>
                      <a:pt x="4450" y="679"/>
                      <a:pt x="4331" y="617"/>
                      <a:pt x="4210" y="617"/>
                    </a:cubicBezTo>
                    <a:cubicBezTo>
                      <a:pt x="4163" y="617"/>
                      <a:pt x="4116" y="626"/>
                      <a:pt x="4071" y="646"/>
                    </a:cubicBezTo>
                    <a:cubicBezTo>
                      <a:pt x="4071" y="589"/>
                      <a:pt x="4071" y="543"/>
                      <a:pt x="4048" y="497"/>
                    </a:cubicBezTo>
                    <a:lnTo>
                      <a:pt x="3934" y="224"/>
                    </a:lnTo>
                    <a:cubicBezTo>
                      <a:pt x="3883" y="86"/>
                      <a:pt x="3754" y="1"/>
                      <a:pt x="36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1374;p37">
                <a:extLst>
                  <a:ext uri="{FF2B5EF4-FFF2-40B4-BE49-F238E27FC236}">
                    <a16:creationId xmlns:a16="http://schemas.microsoft.com/office/drawing/2014/main" id="{FD586AE7-D670-53D3-1F07-0F7FC0AB6207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1375;p37">
                <a:extLst>
                  <a:ext uri="{FF2B5EF4-FFF2-40B4-BE49-F238E27FC236}">
                    <a16:creationId xmlns:a16="http://schemas.microsoft.com/office/drawing/2014/main" id="{2BE6926B-3358-EA47-CC9B-27C1F4AB151D}"/>
                  </a:ext>
                </a:extLst>
              </p:cNvPr>
              <p:cNvSpPr/>
              <p:nvPr/>
            </p:nvSpPr>
            <p:spPr>
              <a:xfrm>
                <a:off x="4182799" y="4547841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1376;p37">
                <a:extLst>
                  <a:ext uri="{FF2B5EF4-FFF2-40B4-BE49-F238E27FC236}">
                    <a16:creationId xmlns:a16="http://schemas.microsoft.com/office/drawing/2014/main" id="{CEFFBC69-E14A-CE6A-4BD6-E1CE292BD54A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solidFill>
                <a:srgbClr val="75CFB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1377;p37">
                <a:extLst>
                  <a:ext uri="{FF2B5EF4-FFF2-40B4-BE49-F238E27FC236}">
                    <a16:creationId xmlns:a16="http://schemas.microsoft.com/office/drawing/2014/main" id="{D7C33539-6800-8E69-1502-4F759A6B9E81}"/>
                  </a:ext>
                </a:extLst>
              </p:cNvPr>
              <p:cNvSpPr/>
              <p:nvPr/>
            </p:nvSpPr>
            <p:spPr>
              <a:xfrm>
                <a:off x="4182799" y="4588929"/>
                <a:ext cx="566172" cy="84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" fill="none" extrusionOk="0">
                    <a:moveTo>
                      <a:pt x="1" y="0"/>
                    </a:moveTo>
                    <a:lnTo>
                      <a:pt x="675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1378;p37">
                <a:extLst>
                  <a:ext uri="{FF2B5EF4-FFF2-40B4-BE49-F238E27FC236}">
                    <a16:creationId xmlns:a16="http://schemas.microsoft.com/office/drawing/2014/main" id="{EA330D1A-FB72-A7A7-87AE-EAF4E2F29961}"/>
                  </a:ext>
                </a:extLst>
              </p:cNvPr>
              <p:cNvSpPr/>
              <p:nvPr/>
            </p:nvSpPr>
            <p:spPr>
              <a:xfrm>
                <a:off x="4216256" y="4484699"/>
                <a:ext cx="42178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9" extrusionOk="0">
                    <a:moveTo>
                      <a:pt x="286" y="1"/>
                    </a:moveTo>
                    <a:cubicBezTo>
                      <a:pt x="103" y="1"/>
                      <a:pt x="1" y="229"/>
                      <a:pt x="138" y="365"/>
                    </a:cubicBezTo>
                    <a:cubicBezTo>
                      <a:pt x="181" y="409"/>
                      <a:pt x="234" y="428"/>
                      <a:pt x="286" y="428"/>
                    </a:cubicBezTo>
                    <a:cubicBezTo>
                      <a:pt x="397" y="428"/>
                      <a:pt x="503" y="341"/>
                      <a:pt x="503" y="217"/>
                    </a:cubicBezTo>
                    <a:cubicBezTo>
                      <a:pt x="503" y="92"/>
                      <a:pt x="411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1379;p37">
                <a:extLst>
                  <a:ext uri="{FF2B5EF4-FFF2-40B4-BE49-F238E27FC236}">
                    <a16:creationId xmlns:a16="http://schemas.microsoft.com/office/drawing/2014/main" id="{CDAAAA02-6E24-9BDD-5C1D-69D1E5EB6A1D}"/>
                  </a:ext>
                </a:extLst>
              </p:cNvPr>
              <p:cNvSpPr/>
              <p:nvPr/>
            </p:nvSpPr>
            <p:spPr>
              <a:xfrm>
                <a:off x="4673339" y="4484699"/>
                <a:ext cx="41172" cy="359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9" extrusionOk="0">
                    <a:moveTo>
                      <a:pt x="285" y="1"/>
                    </a:moveTo>
                    <a:cubicBezTo>
                      <a:pt x="92" y="1"/>
                      <a:pt x="0" y="229"/>
                      <a:pt x="126" y="365"/>
                    </a:cubicBezTo>
                    <a:cubicBezTo>
                      <a:pt x="170" y="409"/>
                      <a:pt x="223" y="428"/>
                      <a:pt x="275" y="428"/>
                    </a:cubicBezTo>
                    <a:cubicBezTo>
                      <a:pt x="385" y="428"/>
                      <a:pt x="491" y="341"/>
                      <a:pt x="491" y="217"/>
                    </a:cubicBezTo>
                    <a:cubicBezTo>
                      <a:pt x="491" y="9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1380;p37">
                <a:extLst>
                  <a:ext uri="{FF2B5EF4-FFF2-40B4-BE49-F238E27FC236}">
                    <a16:creationId xmlns:a16="http://schemas.microsoft.com/office/drawing/2014/main" id="{9973BBF0-6437-BD21-9AA0-5789E10AC7F4}"/>
                  </a:ext>
                </a:extLst>
              </p:cNvPr>
              <p:cNvSpPr/>
              <p:nvPr/>
            </p:nvSpPr>
            <p:spPr>
              <a:xfrm>
                <a:off x="4071861" y="4342233"/>
                <a:ext cx="7798" cy="139698"/>
              </a:xfrm>
              <a:custGeom>
                <a:avLst/>
                <a:gdLst/>
                <a:ahLst/>
                <a:cxnLst/>
                <a:rect l="l" t="t" r="r" b="b"/>
                <a:pathLst>
                  <a:path w="93" h="1666" fill="none" extrusionOk="0">
                    <a:moveTo>
                      <a:pt x="92" y="1"/>
                    </a:moveTo>
                    <a:cubicBezTo>
                      <a:pt x="12" y="548"/>
                      <a:pt x="1" y="1107"/>
                      <a:pt x="69" y="1665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1381;p37">
                <a:extLst>
                  <a:ext uri="{FF2B5EF4-FFF2-40B4-BE49-F238E27FC236}">
                    <a16:creationId xmlns:a16="http://schemas.microsoft.com/office/drawing/2014/main" id="{6E0F27A9-31EF-1939-A726-FEDEFBA62CC3}"/>
                  </a:ext>
                </a:extLst>
              </p:cNvPr>
              <p:cNvSpPr/>
              <p:nvPr/>
            </p:nvSpPr>
            <p:spPr>
              <a:xfrm>
                <a:off x="4081504" y="4515306"/>
                <a:ext cx="22053" cy="6607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88" fill="none" extrusionOk="0">
                    <a:moveTo>
                      <a:pt x="0" y="0"/>
                    </a:moveTo>
                    <a:cubicBezTo>
                      <a:pt x="68" y="263"/>
                      <a:pt x="148" y="525"/>
                      <a:pt x="262" y="787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1382;p37">
                <a:extLst>
                  <a:ext uri="{FF2B5EF4-FFF2-40B4-BE49-F238E27FC236}">
                    <a16:creationId xmlns:a16="http://schemas.microsoft.com/office/drawing/2014/main" id="{8C4D8B1D-9810-42DA-FB30-62702BB1407E}"/>
                  </a:ext>
                </a:extLst>
              </p:cNvPr>
              <p:cNvSpPr/>
              <p:nvPr/>
            </p:nvSpPr>
            <p:spPr>
              <a:xfrm>
                <a:off x="4611204" y="4350870"/>
                <a:ext cx="71778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856" h="901" fill="none" extrusionOk="0">
                    <a:moveTo>
                      <a:pt x="0" y="0"/>
                    </a:moveTo>
                    <a:cubicBezTo>
                      <a:pt x="365" y="205"/>
                      <a:pt x="662" y="513"/>
                      <a:pt x="855" y="90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1383;p37">
                <a:extLst>
                  <a:ext uri="{FF2B5EF4-FFF2-40B4-BE49-F238E27FC236}">
                    <a16:creationId xmlns:a16="http://schemas.microsoft.com/office/drawing/2014/main" id="{B9C36174-CF3E-A06B-2A6C-B88A003C8968}"/>
                  </a:ext>
                </a:extLst>
              </p:cNvPr>
              <p:cNvSpPr/>
              <p:nvPr/>
            </p:nvSpPr>
            <p:spPr>
              <a:xfrm>
                <a:off x="4047041" y="3670989"/>
                <a:ext cx="60290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22" fill="none" extrusionOk="0">
                    <a:moveTo>
                      <a:pt x="719" y="1"/>
                    </a:moveTo>
                    <a:cubicBezTo>
                      <a:pt x="251" y="605"/>
                      <a:pt x="1" y="1346"/>
                      <a:pt x="12" y="2122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1384;p37">
                <a:extLst>
                  <a:ext uri="{FF2B5EF4-FFF2-40B4-BE49-F238E27FC236}">
                    <a16:creationId xmlns:a16="http://schemas.microsoft.com/office/drawing/2014/main" id="{16CF1112-77E6-71D6-CC03-6EE713D5447C}"/>
                  </a:ext>
                </a:extLst>
              </p:cNvPr>
              <p:cNvSpPr/>
              <p:nvPr/>
            </p:nvSpPr>
            <p:spPr>
              <a:xfrm>
                <a:off x="4674261" y="4018057"/>
                <a:ext cx="132068" cy="69933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34" fill="none" extrusionOk="0">
                    <a:moveTo>
                      <a:pt x="1" y="833"/>
                    </a:moveTo>
                    <a:cubicBezTo>
                      <a:pt x="582" y="662"/>
                      <a:pt x="1118" y="377"/>
                      <a:pt x="1574" y="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1385;p37">
                <a:extLst>
                  <a:ext uri="{FF2B5EF4-FFF2-40B4-BE49-F238E27FC236}">
                    <a16:creationId xmlns:a16="http://schemas.microsoft.com/office/drawing/2014/main" id="{85426267-9215-4BA7-5981-9BFA80963040}"/>
                  </a:ext>
                </a:extLst>
              </p:cNvPr>
              <p:cNvSpPr/>
              <p:nvPr/>
            </p:nvSpPr>
            <p:spPr>
              <a:xfrm>
                <a:off x="4829222" y="3972189"/>
                <a:ext cx="23982" cy="2683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20" fill="none" extrusionOk="0">
                    <a:moveTo>
                      <a:pt x="0" y="320"/>
                    </a:moveTo>
                    <a:lnTo>
                      <a:pt x="285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1386;p37">
                <a:extLst>
                  <a:ext uri="{FF2B5EF4-FFF2-40B4-BE49-F238E27FC236}">
                    <a16:creationId xmlns:a16="http://schemas.microsoft.com/office/drawing/2014/main" id="{F1482B03-64D1-8E5B-272D-A7FA7DB4F29C}"/>
                  </a:ext>
                </a:extLst>
              </p:cNvPr>
              <p:cNvSpPr/>
              <p:nvPr/>
            </p:nvSpPr>
            <p:spPr>
              <a:xfrm>
                <a:off x="4366437" y="3884228"/>
                <a:ext cx="102384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" fill="none" extrusionOk="0">
                    <a:moveTo>
                      <a:pt x="0" y="1"/>
                    </a:moveTo>
                    <a:lnTo>
                      <a:pt x="1220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1387;p37">
                <a:extLst>
                  <a:ext uri="{FF2B5EF4-FFF2-40B4-BE49-F238E27FC236}">
                    <a16:creationId xmlns:a16="http://schemas.microsoft.com/office/drawing/2014/main" id="{82B578A9-33E8-516D-2943-64719B149FF0}"/>
                  </a:ext>
                </a:extLst>
              </p:cNvPr>
              <p:cNvSpPr/>
              <p:nvPr/>
            </p:nvSpPr>
            <p:spPr>
              <a:xfrm>
                <a:off x="4501189" y="3884228"/>
                <a:ext cx="45029" cy="84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" fill="none" extrusionOk="0">
                    <a:moveTo>
                      <a:pt x="1" y="1"/>
                    </a:moveTo>
                    <a:lnTo>
                      <a:pt x="537" y="1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1388;p37">
                <a:extLst>
                  <a:ext uri="{FF2B5EF4-FFF2-40B4-BE49-F238E27FC236}">
                    <a16:creationId xmlns:a16="http://schemas.microsoft.com/office/drawing/2014/main" id="{BEFB6032-8F49-EFFE-F44E-C3CBB1F4577A}"/>
                  </a:ext>
                </a:extLst>
              </p:cNvPr>
              <p:cNvSpPr/>
              <p:nvPr/>
            </p:nvSpPr>
            <p:spPr>
              <a:xfrm>
                <a:off x="4907624" y="3802974"/>
                <a:ext cx="5786" cy="79408"/>
              </a:xfrm>
              <a:custGeom>
                <a:avLst/>
                <a:gdLst/>
                <a:ahLst/>
                <a:cxnLst/>
                <a:rect l="l" t="t" r="r" b="b"/>
                <a:pathLst>
                  <a:path w="69" h="947" fill="none" extrusionOk="0">
                    <a:moveTo>
                      <a:pt x="0" y="947"/>
                    </a:moveTo>
                    <a:cubicBezTo>
                      <a:pt x="57" y="627"/>
                      <a:pt x="68" y="308"/>
                      <a:pt x="46" y="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1389;p37">
                <a:extLst>
                  <a:ext uri="{FF2B5EF4-FFF2-40B4-BE49-F238E27FC236}">
                    <a16:creationId xmlns:a16="http://schemas.microsoft.com/office/drawing/2014/main" id="{9DA26882-8E07-29A9-A21E-22A0BEB17D96}"/>
                  </a:ext>
                </a:extLst>
              </p:cNvPr>
              <p:cNvSpPr/>
              <p:nvPr/>
            </p:nvSpPr>
            <p:spPr>
              <a:xfrm>
                <a:off x="4847334" y="4431117"/>
                <a:ext cx="44106" cy="16938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020" fill="none" extrusionOk="0">
                    <a:moveTo>
                      <a:pt x="525" y="1"/>
                    </a:moveTo>
                    <a:cubicBezTo>
                      <a:pt x="480" y="708"/>
                      <a:pt x="423" y="1461"/>
                      <a:pt x="1" y="2019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1390;p37">
                <a:extLst>
                  <a:ext uri="{FF2B5EF4-FFF2-40B4-BE49-F238E27FC236}">
                    <a16:creationId xmlns:a16="http://schemas.microsoft.com/office/drawing/2014/main" id="{828DC1F9-85F9-78C9-5735-B0CFA9AB1CDA}"/>
                  </a:ext>
                </a:extLst>
              </p:cNvPr>
              <p:cNvSpPr/>
              <p:nvPr/>
            </p:nvSpPr>
            <p:spPr>
              <a:xfrm>
                <a:off x="4797609" y="4632868"/>
                <a:ext cx="2591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01" fill="none" extrusionOk="0">
                    <a:moveTo>
                      <a:pt x="309" y="1"/>
                    </a:moveTo>
                    <a:cubicBezTo>
                      <a:pt x="217" y="149"/>
                      <a:pt x="115" y="286"/>
                      <a:pt x="1" y="400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miter lim="1140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7" name="Google Shape;1391;p37">
              <a:extLst>
                <a:ext uri="{FF2B5EF4-FFF2-40B4-BE49-F238E27FC236}">
                  <a16:creationId xmlns:a16="http://schemas.microsoft.com/office/drawing/2014/main" id="{CF46D0AF-AA08-D8CF-D963-04AEAD3165C9}"/>
                </a:ext>
              </a:extLst>
            </p:cNvPr>
            <p:cNvCxnSpPr/>
            <p:nvPr/>
          </p:nvCxnSpPr>
          <p:spPr>
            <a:xfrm>
              <a:off x="3745800" y="4741650"/>
              <a:ext cx="1652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1392;p37">
              <a:extLst>
                <a:ext uri="{FF2B5EF4-FFF2-40B4-BE49-F238E27FC236}">
                  <a16:creationId xmlns:a16="http://schemas.microsoft.com/office/drawing/2014/main" id="{83582AEB-AB38-0EBF-294E-FEC44200FCCD}"/>
                </a:ext>
              </a:extLst>
            </p:cNvPr>
            <p:cNvCxnSpPr/>
            <p:nvPr/>
          </p:nvCxnSpPr>
          <p:spPr>
            <a:xfrm>
              <a:off x="3509350" y="47800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" name="Google Shape;1426;p37">
            <a:extLst>
              <a:ext uri="{FF2B5EF4-FFF2-40B4-BE49-F238E27FC236}">
                <a16:creationId xmlns:a16="http://schemas.microsoft.com/office/drawing/2014/main" id="{E36F7F04-74B2-178B-CF9E-C1A19B4122A1}"/>
              </a:ext>
            </a:extLst>
          </p:cNvPr>
          <p:cNvSpPr/>
          <p:nvPr/>
        </p:nvSpPr>
        <p:spPr>
          <a:xfrm>
            <a:off x="1133299" y="6032180"/>
            <a:ext cx="108825" cy="109032"/>
          </a:xfrm>
          <a:custGeom>
            <a:avLst/>
            <a:gdLst/>
            <a:ahLst/>
            <a:cxnLst/>
            <a:rect l="l" t="t" r="r" b="b"/>
            <a:pathLst>
              <a:path w="525" h="526" fill="none" extrusionOk="0">
                <a:moveTo>
                  <a:pt x="525" y="263"/>
                </a:moveTo>
                <a:cubicBezTo>
                  <a:pt x="525" y="411"/>
                  <a:pt x="411" y="525"/>
                  <a:pt x="262" y="525"/>
                </a:cubicBezTo>
                <a:cubicBezTo>
                  <a:pt x="114" y="525"/>
                  <a:pt x="0" y="411"/>
                  <a:pt x="0" y="263"/>
                </a:cubicBezTo>
                <a:cubicBezTo>
                  <a:pt x="0" y="126"/>
                  <a:pt x="114" y="1"/>
                  <a:pt x="262" y="1"/>
                </a:cubicBezTo>
                <a:cubicBezTo>
                  <a:pt x="411" y="1"/>
                  <a:pt x="525" y="126"/>
                  <a:pt x="525" y="263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40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F41EFD0-77D3-5E9A-C148-BE933FE82CD8}"/>
                  </a:ext>
                </a:extLst>
              </p:cNvPr>
              <p:cNvSpPr txBox="1"/>
              <p:nvPr/>
            </p:nvSpPr>
            <p:spPr>
              <a:xfrm>
                <a:off x="1133299" y="565824"/>
                <a:ext cx="7544170" cy="106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32855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Analyzing </a:t>
                </a:r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59898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The</a:t>
                </a:r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32855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 Data </a:t>
                </a:r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59898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598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Poppins"/>
                            <a:sym typeface="Poppins"/>
                          </a:rPr>
                        </m:ctrlPr>
                      </m:fPr>
                      <m:num>
                        <m:r>
                          <a:rPr kumimoji="0" lang="ar-JO" sz="44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598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Poppins"/>
                            <a:sym typeface="Poppins"/>
                          </a:rPr>
                          <m:t>𝟐</m:t>
                        </m:r>
                      </m:num>
                      <m:den>
                        <m:r>
                          <a:rPr kumimoji="0" lang="ar-JO" sz="44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598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Poppins"/>
                            <a:sym typeface="Poppins"/>
                          </a:rPr>
                          <m:t>𝟐</m:t>
                        </m:r>
                      </m:den>
                    </m:f>
                  </m:oMath>
                </a14:m>
                <a:r>
                  <a: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59898"/>
                    </a:solidFill>
                    <a:effectLst/>
                    <a:uLnTx/>
                    <a:uFillTx/>
                    <a:latin typeface="Google Sans"/>
                    <a:cs typeface="Poppins"/>
                    <a:sym typeface="Poppins"/>
                  </a:rPr>
                  <a:t>)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59898"/>
                  </a:solidFill>
                  <a:effectLst/>
                  <a:uLnTx/>
                  <a:uFillTx/>
                  <a:latin typeface="Google Sans"/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BF41EFD0-77D3-5E9A-C148-BE933FE8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99" y="565824"/>
                <a:ext cx="7544170" cy="1067152"/>
              </a:xfrm>
              <a:prstGeom prst="rect">
                <a:avLst/>
              </a:prstGeom>
              <a:blipFill>
                <a:blip r:embed="rId4"/>
                <a:stretch>
                  <a:fillRect l="-3314" b="-1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TextBox 299">
            <a:extLst>
              <a:ext uri="{FF2B5EF4-FFF2-40B4-BE49-F238E27FC236}">
                <a16:creationId xmlns:a16="http://schemas.microsoft.com/office/drawing/2014/main" id="{F42ED205-9CB3-ABE5-24B1-26A8AC04AE7A}"/>
              </a:ext>
            </a:extLst>
          </p:cNvPr>
          <p:cNvSpPr txBox="1"/>
          <p:nvPr/>
        </p:nvSpPr>
        <p:spPr>
          <a:xfrm>
            <a:off x="1061495" y="1674672"/>
            <a:ext cx="3641134" cy="318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dirty="0">
                <a:solidFill>
                  <a:srgbClr val="032855"/>
                </a:solidFill>
                <a:latin typeface="Google Sans"/>
              </a:rPr>
              <a:t>Checking for outliers (boxplot)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32855"/>
                </a:solidFill>
                <a:latin typeface="Google Sans"/>
              </a:rPr>
              <a:t> Exploring “</a:t>
            </a:r>
            <a:r>
              <a:rPr lang="en-US" sz="2000" dirty="0" err="1">
                <a:solidFill>
                  <a:srgbClr val="032855"/>
                </a:solidFill>
                <a:latin typeface="Google Sans"/>
              </a:rPr>
              <a:t>Winsorizing</a:t>
            </a:r>
            <a:r>
              <a:rPr lang="en-US" sz="2000" dirty="0">
                <a:solidFill>
                  <a:srgbClr val="032855"/>
                </a:solidFill>
                <a:latin typeface="Google Sans"/>
              </a:rPr>
              <a:t>” approach.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32855"/>
                </a:solidFill>
                <a:latin typeface="Google Sans"/>
              </a:rPr>
              <a:t>  Our experiments revealed that removing outliers results in lower scores.</a:t>
            </a:r>
          </a:p>
          <a:p>
            <a:pPr marL="742950" lvl="1" indent="-285750">
              <a:lnSpc>
                <a:spcPct val="150000"/>
              </a:lnSpc>
            </a:pPr>
            <a:endParaRPr lang="en-US" dirty="0">
              <a:solidFill>
                <a:srgbClr val="032855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12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D9BA715-26E8-3137-0160-69D55A6CC7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95" y="1507673"/>
            <a:ext cx="2723284" cy="5295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731DA5-C4B3-50C5-DC4F-7C3B387CE3EF}"/>
              </a:ext>
            </a:extLst>
          </p:cNvPr>
          <p:cNvSpPr txBox="1"/>
          <p:nvPr/>
        </p:nvSpPr>
        <p:spPr>
          <a:xfrm>
            <a:off x="972478" y="1558129"/>
            <a:ext cx="8745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032855"/>
                </a:solidFill>
                <a:effectLst/>
                <a:latin typeface="Google Sans"/>
              </a:rPr>
              <a:t>PCA reduces data complexity while preserving key information.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32855"/>
                </a:solidFill>
                <a:latin typeface="Google Sans"/>
              </a:rPr>
              <a:t>We used the first four components for K-means experiment.</a:t>
            </a:r>
            <a:endParaRPr lang="en-US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algn="just">
              <a:lnSpc>
                <a:spcPct val="150000"/>
              </a:lnSpc>
            </a:pPr>
            <a:endParaRPr lang="en-US" b="0" i="0" dirty="0">
              <a:solidFill>
                <a:srgbClr val="032855"/>
              </a:solidFill>
              <a:effectLst/>
              <a:latin typeface="Google Sans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032855"/>
              </a:solidFill>
            </a:endParaRPr>
          </a:p>
        </p:txBody>
      </p:sp>
      <p:pic>
        <p:nvPicPr>
          <p:cNvPr id="6148" name="Picture 4" descr="Photo 3d white people with percentage symbol.">
            <a:extLst>
              <a:ext uri="{FF2B5EF4-FFF2-40B4-BE49-F238E27FC236}">
                <a16:creationId xmlns:a16="http://schemas.microsoft.com/office/drawing/2014/main" id="{515198DF-95BD-F6ED-78CD-A48DE36B0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r="18755"/>
          <a:stretch/>
        </p:blipFill>
        <p:spPr bwMode="auto">
          <a:xfrm>
            <a:off x="10049069" y="4627984"/>
            <a:ext cx="2142930" cy="22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6A050-7222-5E3A-198B-B6D453EA46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78" t="72072" r="43136"/>
          <a:stretch/>
        </p:blipFill>
        <p:spPr>
          <a:xfrm>
            <a:off x="5565448" y="151549"/>
            <a:ext cx="6618521" cy="1156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6F334-5F7B-33CB-23A7-DE15AC3CA3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l="60918" t="-2" b="77918"/>
          <a:stretch/>
        </p:blipFill>
        <p:spPr>
          <a:xfrm>
            <a:off x="376041" y="2575249"/>
            <a:ext cx="4029263" cy="802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0532C6-9C66-A404-8CBB-8982805A74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</a:blip>
          <a:srcRect l="55257" t="72072" r="-4390"/>
          <a:stretch/>
        </p:blipFill>
        <p:spPr>
          <a:xfrm>
            <a:off x="116199" y="3695846"/>
            <a:ext cx="3331030" cy="802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74FAEF-1C2F-C3B2-325F-EC4112B9B5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</a:blip>
          <a:srcRect l="88622"/>
          <a:stretch/>
        </p:blipFill>
        <p:spPr>
          <a:xfrm>
            <a:off x="11211166" y="2419885"/>
            <a:ext cx="836645" cy="2551923"/>
          </a:xfrm>
          <a:prstGeom prst="rect">
            <a:avLst/>
          </a:prstGeom>
        </p:spPr>
      </p:pic>
      <p:pic>
        <p:nvPicPr>
          <p:cNvPr id="12" name="Picture 2" descr="Photo 3d render of digital marketing strategy concept with tiny people character, table, graphic object on computer screen. online social media marketing modern for landing page and mobile website template">
            <a:extLst>
              <a:ext uri="{FF2B5EF4-FFF2-40B4-BE49-F238E27FC236}">
                <a16:creationId xmlns:a16="http://schemas.microsoft.com/office/drawing/2014/main" id="{68D9A6F3-CC0B-834D-ECC8-C2D533AC3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16747" r="13697" b="18609"/>
          <a:stretch/>
        </p:blipFill>
        <p:spPr bwMode="auto">
          <a:xfrm>
            <a:off x="2549126" y="2976465"/>
            <a:ext cx="4579462" cy="38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95EC28A-6691-EE16-8EE1-BF63ECC3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032855"/>
                </a:solidFill>
                <a:effectLst/>
                <a:latin typeface="Google Sans"/>
              </a:rPr>
              <a:t>Dimensionality Reduction (PCA)</a:t>
            </a:r>
            <a:endParaRPr lang="en-US" dirty="0">
              <a:solidFill>
                <a:srgbClr val="032855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492181" y="1690688"/>
            <a:ext cx="2640498" cy="1285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095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9682FF8-8BC3-A165-7E89-A6C2F3DC23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1" y="5701005"/>
            <a:ext cx="1819468" cy="1156996"/>
          </a:xfrm>
          <a:prstGeom prst="rect">
            <a:avLst/>
          </a:prstGeom>
        </p:spPr>
      </p:pic>
      <p:pic>
        <p:nvPicPr>
          <p:cNvPr id="11268" name="Picture 4" descr="Free vector wallet concept illustration">
            <a:extLst>
              <a:ext uri="{FF2B5EF4-FFF2-40B4-BE49-F238E27FC236}">
                <a16:creationId xmlns:a16="http://schemas.microsoft.com/office/drawing/2014/main" id="{F5266840-9B04-0259-A4AC-1A7FCBF4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250" y="1690688"/>
            <a:ext cx="504475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1B134F1-CC2F-D5C0-BBC0-B6EEC086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r="16340"/>
          <a:stretch/>
        </p:blipFill>
        <p:spPr>
          <a:xfrm>
            <a:off x="0" y="5701005"/>
            <a:ext cx="2060293" cy="1156996"/>
          </a:xfrm>
          <a:prstGeom prst="rect">
            <a:avLst/>
          </a:prstGeom>
        </p:spPr>
      </p:pic>
      <p:sp>
        <p:nvSpPr>
          <p:cNvPr id="7" name="Google Shape;302;p19">
            <a:extLst>
              <a:ext uri="{FF2B5EF4-FFF2-40B4-BE49-F238E27FC236}">
                <a16:creationId xmlns:a16="http://schemas.microsoft.com/office/drawing/2014/main" id="{C2D0EDBF-6DC8-1C54-279E-564A586B3231}"/>
              </a:ext>
            </a:extLst>
          </p:cNvPr>
          <p:cNvSpPr/>
          <p:nvPr/>
        </p:nvSpPr>
        <p:spPr>
          <a:xfrm>
            <a:off x="285924" y="1890194"/>
            <a:ext cx="7046167" cy="3577675"/>
          </a:xfrm>
          <a:prstGeom prst="rect">
            <a:avLst/>
          </a:prstGeom>
          <a:solidFill>
            <a:srgbClr val="A0F4F2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0A4868-AB9C-EC50-D73B-A9F6AEFE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25" y="641318"/>
            <a:ext cx="7046166" cy="1325563"/>
          </a:xfrm>
        </p:spPr>
        <p:txBody>
          <a:bodyPr>
            <a:normAutofit/>
          </a:bodyPr>
          <a:lstStyle/>
          <a:p>
            <a:r>
              <a:rPr lang="en-US" sz="7200" b="1" i="0" dirty="0">
                <a:solidFill>
                  <a:srgbClr val="159898"/>
                </a:solidFill>
                <a:effectLst/>
                <a:latin typeface="Google Sans"/>
              </a:rPr>
              <a:t>Fe</a:t>
            </a:r>
            <a:r>
              <a:rPr lang="en-US" sz="7200" b="1" i="0" dirty="0">
                <a:solidFill>
                  <a:srgbClr val="032855"/>
                </a:solidFill>
                <a:effectLst/>
                <a:latin typeface="Google Sans"/>
              </a:rPr>
              <a:t>at</a:t>
            </a:r>
            <a:r>
              <a:rPr lang="en-US" sz="7200" b="1" i="0" dirty="0">
                <a:solidFill>
                  <a:srgbClr val="159898"/>
                </a:solidFill>
                <a:effectLst/>
                <a:latin typeface="Google Sans"/>
              </a:rPr>
              <a:t>ure S</a:t>
            </a:r>
            <a:r>
              <a:rPr lang="en-US" sz="7200" b="1" i="0" dirty="0">
                <a:solidFill>
                  <a:srgbClr val="032855"/>
                </a:solidFill>
                <a:effectLst/>
                <a:latin typeface="Google Sans"/>
              </a:rPr>
              <a:t>calin</a:t>
            </a:r>
            <a:r>
              <a:rPr lang="en-US" sz="7200" b="1" i="0" dirty="0">
                <a:solidFill>
                  <a:srgbClr val="159898"/>
                </a:solidFill>
                <a:effectLst/>
                <a:latin typeface="Google Sans"/>
              </a:rPr>
              <a:t>g</a:t>
            </a:r>
            <a:endParaRPr lang="en-US" sz="7200" dirty="0">
              <a:solidFill>
                <a:srgbClr val="15989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ADE16A-DBC7-0823-B6AE-1D4B13D4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5" y="1890194"/>
            <a:ext cx="6176867" cy="3176327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100" b="1" i="0" dirty="0">
                <a:solidFill>
                  <a:srgbClr val="032855"/>
                </a:solidFill>
                <a:effectLst/>
                <a:latin typeface="Google Sans"/>
              </a:rPr>
              <a:t> Normalizing the Data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32855"/>
                </a:solidFill>
                <a:effectLst/>
                <a:latin typeface="Google Sans"/>
              </a:rPr>
              <a:t>Importance: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600" b="0" i="0" dirty="0">
                <a:solidFill>
                  <a:srgbClr val="032855"/>
                </a:solidFill>
                <a:effectLst/>
                <a:latin typeface="Google Sans"/>
              </a:rPr>
              <a:t> Ensures features contribute equally to clustering analysis.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rgbClr val="032855"/>
                </a:solidFill>
                <a:effectLst/>
                <a:latin typeface="Google Sans"/>
              </a:rPr>
              <a:t>Technique:</a:t>
            </a:r>
            <a:r>
              <a:rPr lang="en-US" sz="2600" b="0" i="0" dirty="0">
                <a:solidFill>
                  <a:srgbClr val="032855"/>
                </a:solidFill>
                <a:effectLst/>
                <a:latin typeface="Google Sans"/>
              </a:rPr>
              <a:t> 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600" b="0" i="0" dirty="0">
                <a:solidFill>
                  <a:srgbClr val="032855"/>
                </a:solidFill>
                <a:effectLst/>
                <a:latin typeface="Google Sans"/>
              </a:rPr>
              <a:t>Min</a:t>
            </a:r>
            <a:r>
              <a:rPr lang="en-US" sz="2600" dirty="0">
                <a:solidFill>
                  <a:srgbClr val="032855"/>
                </a:solidFill>
                <a:latin typeface="Google Sans"/>
              </a:rPr>
              <a:t>-</a:t>
            </a:r>
            <a:r>
              <a:rPr lang="en-US" sz="2600" b="0" i="0" dirty="0" err="1">
                <a:solidFill>
                  <a:srgbClr val="032855"/>
                </a:solidFill>
                <a:effectLst/>
                <a:latin typeface="Google Sans"/>
              </a:rPr>
              <a:t>MaxScaler</a:t>
            </a:r>
            <a:r>
              <a:rPr lang="en-US" sz="2600" b="0" i="0" dirty="0">
                <a:solidFill>
                  <a:srgbClr val="032855"/>
                </a:solidFill>
                <a:effectLst/>
                <a:latin typeface="Google Sans"/>
              </a:rPr>
              <a:t> scales features between 0 and 1.</a:t>
            </a:r>
          </a:p>
        </p:txBody>
      </p:sp>
      <p:grpSp>
        <p:nvGrpSpPr>
          <p:cNvPr id="14" name="Google Shape;303;p19">
            <a:extLst>
              <a:ext uri="{FF2B5EF4-FFF2-40B4-BE49-F238E27FC236}">
                <a16:creationId xmlns:a16="http://schemas.microsoft.com/office/drawing/2014/main" id="{9EB69A05-98B3-CF5F-95A9-644675FEC4DF}"/>
              </a:ext>
            </a:extLst>
          </p:cNvPr>
          <p:cNvGrpSpPr/>
          <p:nvPr/>
        </p:nvGrpSpPr>
        <p:grpSpPr>
          <a:xfrm>
            <a:off x="6788617" y="3831471"/>
            <a:ext cx="369708" cy="1554309"/>
            <a:chOff x="3429317" y="3192201"/>
            <a:chExt cx="311100" cy="1307933"/>
          </a:xfrm>
        </p:grpSpPr>
        <p:sp>
          <p:nvSpPr>
            <p:cNvPr id="15" name="Google Shape;304;p19">
              <a:extLst>
                <a:ext uri="{FF2B5EF4-FFF2-40B4-BE49-F238E27FC236}">
                  <a16:creationId xmlns:a16="http://schemas.microsoft.com/office/drawing/2014/main" id="{DE4846DC-3170-2BF5-C5F0-726E344538EB}"/>
                </a:ext>
              </a:extLst>
            </p:cNvPr>
            <p:cNvSpPr/>
            <p:nvPr/>
          </p:nvSpPr>
          <p:spPr>
            <a:xfrm rot="5400000">
              <a:off x="3429317" y="3192201"/>
              <a:ext cx="311100" cy="311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5;p19">
              <a:extLst>
                <a:ext uri="{FF2B5EF4-FFF2-40B4-BE49-F238E27FC236}">
                  <a16:creationId xmlns:a16="http://schemas.microsoft.com/office/drawing/2014/main" id="{8B02DAEE-1307-9144-823D-B1BAC7AEB325}"/>
                </a:ext>
              </a:extLst>
            </p:cNvPr>
            <p:cNvSpPr/>
            <p:nvPr/>
          </p:nvSpPr>
          <p:spPr>
            <a:xfrm rot="5400000">
              <a:off x="3429317" y="3690617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6;p19">
              <a:extLst>
                <a:ext uri="{FF2B5EF4-FFF2-40B4-BE49-F238E27FC236}">
                  <a16:creationId xmlns:a16="http://schemas.microsoft.com/office/drawing/2014/main" id="{FB587C4D-EB6F-C95A-D280-0FC84B155066}"/>
                </a:ext>
              </a:extLst>
            </p:cNvPr>
            <p:cNvSpPr/>
            <p:nvPr/>
          </p:nvSpPr>
          <p:spPr>
            <a:xfrm rot="5400000">
              <a:off x="3429317" y="4189033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4;p19">
              <a:extLst>
                <a:ext uri="{FF2B5EF4-FFF2-40B4-BE49-F238E27FC236}">
                  <a16:creationId xmlns:a16="http://schemas.microsoft.com/office/drawing/2014/main" id="{5FE6202F-3F59-8A79-C9B4-505BB2093543}"/>
                </a:ext>
              </a:extLst>
            </p:cNvPr>
            <p:cNvSpPr/>
            <p:nvPr/>
          </p:nvSpPr>
          <p:spPr>
            <a:xfrm rot="5400000">
              <a:off x="3429317" y="3192202"/>
              <a:ext cx="311100" cy="311100"/>
            </a:xfrm>
            <a:prstGeom prst="ellipse">
              <a:avLst/>
            </a:prstGeom>
            <a:solidFill>
              <a:srgbClr val="032855"/>
            </a:solidFill>
            <a:ln>
              <a:solidFill>
                <a:srgbClr val="03285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305;p19">
              <a:extLst>
                <a:ext uri="{FF2B5EF4-FFF2-40B4-BE49-F238E27FC236}">
                  <a16:creationId xmlns:a16="http://schemas.microsoft.com/office/drawing/2014/main" id="{40B9CF51-8348-69D6-3B02-4A7396F93A20}"/>
                </a:ext>
              </a:extLst>
            </p:cNvPr>
            <p:cNvSpPr/>
            <p:nvPr/>
          </p:nvSpPr>
          <p:spPr>
            <a:xfrm rot="5400000">
              <a:off x="3429317" y="3690618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6;p19">
              <a:extLst>
                <a:ext uri="{FF2B5EF4-FFF2-40B4-BE49-F238E27FC236}">
                  <a16:creationId xmlns:a16="http://schemas.microsoft.com/office/drawing/2014/main" id="{518C14DA-6168-C217-457F-B08E2D9056BC}"/>
                </a:ext>
              </a:extLst>
            </p:cNvPr>
            <p:cNvSpPr/>
            <p:nvPr/>
          </p:nvSpPr>
          <p:spPr>
            <a:xfrm rot="5400000">
              <a:off x="3429317" y="4189034"/>
              <a:ext cx="311100" cy="311100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275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560</Words>
  <Application>Microsoft Office PowerPoint</Application>
  <PresentationFormat>Widescreen</PresentationFormat>
  <Paragraphs>107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Comic Sans MS</vt:lpstr>
      <vt:lpstr>Google Sans</vt:lpstr>
      <vt:lpstr>Times New Roman</vt:lpstr>
      <vt:lpstr>var(--colab-code-font-family)</vt:lpstr>
      <vt:lpstr>Wingdings</vt:lpstr>
      <vt:lpstr>Office Theme</vt:lpstr>
      <vt:lpstr>Customer Segmentation for Marketing Strategy </vt:lpstr>
      <vt:lpstr>The Big Picture</vt:lpstr>
      <vt:lpstr>Introduction</vt:lpstr>
      <vt:lpstr>Time schedule</vt:lpstr>
      <vt:lpstr>Exploratory Data Analysis (EDA)</vt:lpstr>
      <vt:lpstr>PowerPoint Presentation</vt:lpstr>
      <vt:lpstr>PowerPoint Presentation</vt:lpstr>
      <vt:lpstr>Dimensionality Reduction (PCA)</vt:lpstr>
      <vt:lpstr>Feature Scaling</vt:lpstr>
      <vt:lpstr>K-means</vt:lpstr>
      <vt:lpstr>Determining Optimal Clusters (Elbow Method)</vt:lpstr>
      <vt:lpstr>Evaluation Metrics (Silhouette Score)</vt:lpstr>
      <vt:lpstr>PowerPoint Presentation</vt:lpstr>
      <vt:lpstr>PowerPoint Presentation</vt:lpstr>
      <vt:lpstr>PowerPoint Presentation</vt:lpstr>
      <vt:lpstr>PowerPoint Presentation</vt:lpstr>
      <vt:lpstr>DBSCAN</vt:lpstr>
      <vt:lpstr>Data Preprocessing</vt:lpstr>
      <vt:lpstr>Data Transformation </vt:lpstr>
      <vt:lpstr>Hyperparameter Tuning </vt:lpstr>
      <vt:lpstr>Result Analysis </vt:lpstr>
      <vt:lpstr>K-means wins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 for Marketing Strategy</dc:title>
  <dc:creator>Ayah Mohammad Raja Abuthib</dc:creator>
  <cp:lastModifiedBy>Ashraf Abdulkhaliq</cp:lastModifiedBy>
  <cp:revision>76</cp:revision>
  <dcterms:created xsi:type="dcterms:W3CDTF">2024-02-08T16:42:45Z</dcterms:created>
  <dcterms:modified xsi:type="dcterms:W3CDTF">2024-02-11T14:14:27Z</dcterms:modified>
</cp:coreProperties>
</file>